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5" r:id="rId9"/>
    <p:sldId id="330" r:id="rId10"/>
    <p:sldId id="329" r:id="rId11"/>
    <p:sldId id="336" r:id="rId12"/>
    <p:sldId id="337" r:id="rId13"/>
    <p:sldId id="338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6100" y="2990850"/>
            <a:ext cx="60198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14744"/>
            <a:ext cx="9937104" cy="61986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456" y="2276873"/>
            <a:ext cx="101531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400" y="3046885"/>
            <a:ext cx="10109926" cy="586800"/>
          </a:xfrm>
          <a:custGeom>
            <a:avLst/>
            <a:gdLst>
              <a:gd name="connsiteX0" fmla="*/ 0 w 10109926"/>
              <a:gd name="connsiteY0" fmla="*/ 0 h 598139"/>
              <a:gd name="connsiteX1" fmla="*/ 10109926 w 10109926"/>
              <a:gd name="connsiteY1" fmla="*/ 0 h 598139"/>
              <a:gd name="connsiteX2" fmla="*/ 10109926 w 10109926"/>
              <a:gd name="connsiteY2" fmla="*/ 598139 h 598139"/>
              <a:gd name="connsiteX3" fmla="*/ 0 w 10109926"/>
              <a:gd name="connsiteY3" fmla="*/ 598139 h 598139"/>
              <a:gd name="connsiteX4" fmla="*/ 0 w 10109926"/>
              <a:gd name="connsiteY4" fmla="*/ 0 h 598139"/>
              <a:gd name="connsiteX0-1" fmla="*/ 0 w 10109926"/>
              <a:gd name="connsiteY0-2" fmla="*/ 0 h 598139"/>
              <a:gd name="connsiteX1-3" fmla="*/ 10109926 w 10109926"/>
              <a:gd name="connsiteY1-4" fmla="*/ 0 h 598139"/>
              <a:gd name="connsiteX2-5" fmla="*/ 10109926 w 10109926"/>
              <a:gd name="connsiteY2-6" fmla="*/ 598139 h 598139"/>
              <a:gd name="connsiteX3-7" fmla="*/ 137651 w 10109926"/>
              <a:gd name="connsiteY3-8" fmla="*/ 411326 h 598139"/>
              <a:gd name="connsiteX4-9" fmla="*/ 0 w 10109926"/>
              <a:gd name="connsiteY4-10" fmla="*/ 0 h 598139"/>
              <a:gd name="connsiteX0-11" fmla="*/ 0 w 10109926"/>
              <a:gd name="connsiteY0-12" fmla="*/ 0 h 598139"/>
              <a:gd name="connsiteX1-13" fmla="*/ 10109926 w 10109926"/>
              <a:gd name="connsiteY1-14" fmla="*/ 0 h 598139"/>
              <a:gd name="connsiteX2-15" fmla="*/ 10109926 w 10109926"/>
              <a:gd name="connsiteY2-16" fmla="*/ 598139 h 598139"/>
              <a:gd name="connsiteX3-17" fmla="*/ 127819 w 10109926"/>
              <a:gd name="connsiteY3-18" fmla="*/ 548978 h 598139"/>
              <a:gd name="connsiteX4-19" fmla="*/ 0 w 10109926"/>
              <a:gd name="connsiteY4-20" fmla="*/ 0 h 598139"/>
              <a:gd name="connsiteX0-21" fmla="*/ 0 w 10109926"/>
              <a:gd name="connsiteY0-22" fmla="*/ 0 h 598139"/>
              <a:gd name="connsiteX1-23" fmla="*/ 10109926 w 10109926"/>
              <a:gd name="connsiteY1-24" fmla="*/ 0 h 598139"/>
              <a:gd name="connsiteX2-25" fmla="*/ 10109926 w 10109926"/>
              <a:gd name="connsiteY2-26" fmla="*/ 598139 h 598139"/>
              <a:gd name="connsiteX3-27" fmla="*/ 127819 w 10109926"/>
              <a:gd name="connsiteY3-28" fmla="*/ 578475 h 598139"/>
              <a:gd name="connsiteX4-29" fmla="*/ 0 w 10109926"/>
              <a:gd name="connsiteY4-30" fmla="*/ 0 h 5981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109926" h="598139">
                <a:moveTo>
                  <a:pt x="0" y="0"/>
                </a:moveTo>
                <a:lnTo>
                  <a:pt x="10109926" y="0"/>
                </a:lnTo>
                <a:lnTo>
                  <a:pt x="10109926" y="598139"/>
                </a:lnTo>
                <a:lnTo>
                  <a:pt x="127819" y="57847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9436" y="3817524"/>
            <a:ext cx="101531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456" y="4580775"/>
            <a:ext cx="101531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456" y="5366406"/>
            <a:ext cx="101531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456" y="6158961"/>
            <a:ext cx="101531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75176"/>
            <a:ext cx="11340000" cy="445893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09"/>
          <a:stretch>
            <a:fillRect/>
          </a:stretch>
        </p:blipFill>
        <p:spPr>
          <a:xfrm>
            <a:off x="479376" y="5434108"/>
            <a:ext cx="11340000" cy="8752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368" y="1196752"/>
            <a:ext cx="112332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376" y="2060848"/>
            <a:ext cx="112332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0469" y="2924944"/>
            <a:ext cx="112332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6222" y="3861048"/>
            <a:ext cx="11233248" cy="55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2752" y="4725144"/>
            <a:ext cx="112332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752" y="5589240"/>
            <a:ext cx="112332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88"/>
          <a:stretch>
            <a:fillRect/>
          </a:stretch>
        </p:blipFill>
        <p:spPr>
          <a:xfrm>
            <a:off x="516640" y="764704"/>
            <a:ext cx="11340000" cy="432048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5085184"/>
            <a:ext cx="11340000" cy="176155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48176" y="802545"/>
            <a:ext cx="112332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368" y="1685189"/>
            <a:ext cx="112332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344" y="2567833"/>
            <a:ext cx="114492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6640" y="3474465"/>
            <a:ext cx="112332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0016" y="4348424"/>
            <a:ext cx="112332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392" y="5236018"/>
            <a:ext cx="112332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6640" y="6113712"/>
            <a:ext cx="112332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82"/>
          <a:stretch>
            <a:fillRect/>
          </a:stretch>
        </p:blipFill>
        <p:spPr>
          <a:xfrm>
            <a:off x="1055440" y="841718"/>
            <a:ext cx="9924520" cy="51745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548680"/>
            <a:ext cx="8212092" cy="61989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30827" y="4330244"/>
            <a:ext cx="944731" cy="34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97965" y="4330244"/>
            <a:ext cx="841986" cy="34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9220" y="4330244"/>
            <a:ext cx="1224136" cy="34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95324" y="5610691"/>
            <a:ext cx="1080120" cy="42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30827" y="6236203"/>
            <a:ext cx="1872209" cy="36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79100" y="6236203"/>
            <a:ext cx="2016224" cy="43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946" y="548680"/>
            <a:ext cx="9999622" cy="6310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7767" y="3109508"/>
            <a:ext cx="760537" cy="426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5716" y="3109508"/>
            <a:ext cx="741695" cy="50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64821" y="3231178"/>
            <a:ext cx="1239489" cy="38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55689" y="3109508"/>
            <a:ext cx="904805" cy="426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04309" y="5341756"/>
            <a:ext cx="1368153" cy="56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07566" y="6096736"/>
            <a:ext cx="2560737" cy="60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20" y="692696"/>
            <a:ext cx="107449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3791" y="2732954"/>
            <a:ext cx="1380334" cy="28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9070" y="3464197"/>
            <a:ext cx="1497618" cy="50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3535" y="5161403"/>
            <a:ext cx="1443487" cy="48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00510" y="5152376"/>
            <a:ext cx="523264" cy="40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49"/>
          <a:stretch>
            <a:fillRect/>
          </a:stretch>
        </p:blipFill>
        <p:spPr>
          <a:xfrm>
            <a:off x="611376" y="1479309"/>
            <a:ext cx="10957232" cy="346185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482150" y="4293096"/>
            <a:ext cx="8627604" cy="554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65"/>
          <a:stretch>
            <a:fillRect/>
          </a:stretch>
        </p:blipFill>
        <p:spPr>
          <a:xfrm>
            <a:off x="551384" y="1916832"/>
            <a:ext cx="10957232" cy="630543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90"/>
          <a:stretch>
            <a:fillRect/>
          </a:stretch>
        </p:blipFill>
        <p:spPr>
          <a:xfrm>
            <a:off x="551384" y="2547375"/>
            <a:ext cx="11340000" cy="27538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0603" y="3573016"/>
            <a:ext cx="10130781" cy="50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432" y="4365104"/>
            <a:ext cx="5976664" cy="60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43"/>
          <a:stretch>
            <a:fillRect/>
          </a:stretch>
        </p:blipFill>
        <p:spPr>
          <a:xfrm>
            <a:off x="551384" y="1844824"/>
            <a:ext cx="11340000" cy="2539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16492"/>
            <a:ext cx="9217026" cy="6196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2024-10-15T03:13:00Z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