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35" r:id="rId10"/>
    <p:sldId id="329" r:id="rId11"/>
    <p:sldId id="336" r:id="rId12"/>
    <p:sldId id="337" r:id="rId13"/>
    <p:sldId id="338" r:id="rId14"/>
    <p:sldId id="33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6575" y="2981325"/>
            <a:ext cx="60388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7389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1384" y="2564905"/>
            <a:ext cx="10873208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384" y="3356992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384" y="4194990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384" y="5003351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372" y="5812116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911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028" y="1170654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740" y="1988840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740" y="2784618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000" y="3618926"/>
            <a:ext cx="11089232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360" y="4414704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740" y="5229200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6562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07368" y="980728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2550" y="1772816"/>
            <a:ext cx="11089232" cy="621826"/>
          </a:xfrm>
          <a:custGeom>
            <a:avLst/>
            <a:gdLst>
              <a:gd name="connsiteX0" fmla="*/ 0 w 11089232"/>
              <a:gd name="connsiteY0" fmla="*/ 0 h 602162"/>
              <a:gd name="connsiteX1" fmla="*/ 11089232 w 11089232"/>
              <a:gd name="connsiteY1" fmla="*/ 0 h 602162"/>
              <a:gd name="connsiteX2" fmla="*/ 11089232 w 11089232"/>
              <a:gd name="connsiteY2" fmla="*/ 602162 h 602162"/>
              <a:gd name="connsiteX3" fmla="*/ 0 w 11089232"/>
              <a:gd name="connsiteY3" fmla="*/ 602162 h 602162"/>
              <a:gd name="connsiteX4" fmla="*/ 0 w 11089232"/>
              <a:gd name="connsiteY4" fmla="*/ 0 h 602162"/>
              <a:gd name="connsiteX0-1" fmla="*/ 0 w 11089232"/>
              <a:gd name="connsiteY0-2" fmla="*/ 0 h 621826"/>
              <a:gd name="connsiteX1-3" fmla="*/ 11089232 w 11089232"/>
              <a:gd name="connsiteY1-4" fmla="*/ 0 h 621826"/>
              <a:gd name="connsiteX2-5" fmla="*/ 11089232 w 11089232"/>
              <a:gd name="connsiteY2-6" fmla="*/ 602162 h 621826"/>
              <a:gd name="connsiteX3-7" fmla="*/ 0 w 11089232"/>
              <a:gd name="connsiteY3-8" fmla="*/ 621826 h 621826"/>
              <a:gd name="connsiteX4-9" fmla="*/ 0 w 11089232"/>
              <a:gd name="connsiteY4-10" fmla="*/ 0 h 6218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089232" h="621826">
                <a:moveTo>
                  <a:pt x="0" y="0"/>
                </a:moveTo>
                <a:lnTo>
                  <a:pt x="11089232" y="0"/>
                </a:lnTo>
                <a:lnTo>
                  <a:pt x="11089232" y="602162"/>
                </a:lnTo>
                <a:lnTo>
                  <a:pt x="0" y="62182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507" y="2610814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384" y="3402902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385" y="4220845"/>
            <a:ext cx="112268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385" y="5039360"/>
            <a:ext cx="112268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360" y="5857460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73599"/>
            <a:ext cx="11340000" cy="25108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1384" y="2276872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384" y="3038017"/>
            <a:ext cx="11089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68" y="3845073"/>
            <a:ext cx="11089232" cy="60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429" y="764704"/>
            <a:ext cx="922114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67" y="692696"/>
            <a:ext cx="894485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3699" y="3212976"/>
            <a:ext cx="1882944" cy="53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7890" y="4051205"/>
            <a:ext cx="443111" cy="3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2413" y="4103799"/>
            <a:ext cx="503194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4529" y="4013638"/>
            <a:ext cx="773568" cy="3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2455" y="5381085"/>
            <a:ext cx="2748796" cy="42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0339" y="5381085"/>
            <a:ext cx="2287841" cy="42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14" y="801360"/>
            <a:ext cx="109553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8903" y="2708229"/>
            <a:ext cx="1692521" cy="50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8678" y="2754289"/>
            <a:ext cx="551909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8375" y="2708229"/>
            <a:ext cx="662290" cy="4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8451" y="5029634"/>
            <a:ext cx="1523893" cy="63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17614" y="5232298"/>
            <a:ext cx="551909" cy="4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914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7716" y="2546061"/>
            <a:ext cx="700636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1653" y="2546061"/>
            <a:ext cx="974448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2067" y="5383335"/>
            <a:ext cx="1191887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3095" y="5383335"/>
            <a:ext cx="1135514" cy="4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0010" y="6213561"/>
            <a:ext cx="773115" cy="26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31126"/>
            <a:ext cx="11340000" cy="44301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28104" y="3904142"/>
            <a:ext cx="10153128" cy="71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0033" y="4840246"/>
            <a:ext cx="3206564" cy="54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76"/>
          <a:stretch>
            <a:fillRect/>
          </a:stretch>
        </p:blipFill>
        <p:spPr>
          <a:xfrm>
            <a:off x="426000" y="1916832"/>
            <a:ext cx="11340000" cy="32490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25496" y="3653743"/>
            <a:ext cx="9865096" cy="58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5416" y="4445831"/>
            <a:ext cx="3614789" cy="60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24"/>
          <a:stretch>
            <a:fillRect/>
          </a:stretch>
        </p:blipFill>
        <p:spPr>
          <a:xfrm>
            <a:off x="551384" y="2060848"/>
            <a:ext cx="11340000" cy="2379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49507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