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35" autoAdjust="0"/>
    <p:restoredTop sz="94660"/>
  </p:normalViewPr>
  <p:slideViewPr>
    <p:cSldViewPr showGuides="1">
      <p:cViewPr varScale="1">
        <p:scale>
          <a:sx n="78" d="100"/>
          <a:sy n="78" d="100"/>
        </p:scale>
        <p:origin x="3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316"/>
          <a:stretch>
            <a:fillRect/>
          </a:stretch>
        </p:blipFill>
        <p:spPr>
          <a:xfrm>
            <a:off x="263352" y="2132856"/>
            <a:ext cx="11665296" cy="14234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37" t="72197" r="7407" b="-736"/>
          <a:stretch>
            <a:fillRect/>
          </a:stretch>
        </p:blipFill>
        <p:spPr>
          <a:xfrm>
            <a:off x="2855640" y="3717032"/>
            <a:ext cx="6480720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412776"/>
            <a:ext cx="11340000" cy="358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9626" y="3501104"/>
            <a:ext cx="361813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1187"/>
            <a:ext cx="11340000" cy="511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977" y="2146389"/>
            <a:ext cx="361813" cy="4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060848"/>
            <a:ext cx="11340000" cy="2584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327" y="3195894"/>
            <a:ext cx="457027" cy="4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29352"/>
            <a:ext cx="11213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790" y="1774854"/>
            <a:ext cx="386020" cy="4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9036" y="4317968"/>
            <a:ext cx="348360" cy="4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202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1677" y="4586386"/>
            <a:ext cx="1780503" cy="5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86" y="620688"/>
            <a:ext cx="10413790" cy="62684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4566" y="692133"/>
            <a:ext cx="3931954" cy="5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0416" y="3938836"/>
            <a:ext cx="660281" cy="44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7629" y="5445224"/>
            <a:ext cx="2532907" cy="52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293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6730" y="4251890"/>
            <a:ext cx="1666246" cy="51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47254"/>
            <a:ext cx="10369152" cy="61661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1900" y="775970"/>
            <a:ext cx="299212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633" y="2308483"/>
            <a:ext cx="1060342" cy="49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505" y="4463272"/>
            <a:ext cx="2262182" cy="72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4002" y="5404828"/>
            <a:ext cx="140050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84859"/>
            <a:ext cx="11340000" cy="4288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340" y="3266998"/>
            <a:ext cx="1313954" cy="41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18" y="692696"/>
            <a:ext cx="112757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81799" y="2446460"/>
            <a:ext cx="937279" cy="29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3" y="3659875"/>
            <a:ext cx="994085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1506" y="4351901"/>
            <a:ext cx="1429588" cy="21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52384" y="4882770"/>
            <a:ext cx="1704145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4286" y="6105665"/>
            <a:ext cx="1107693" cy="30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70749"/>
            <a:ext cx="11340000" cy="5438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0684" y="1642245"/>
            <a:ext cx="1580554" cy="3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062" y="2251822"/>
            <a:ext cx="771234" cy="3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7812" y="2870924"/>
            <a:ext cx="1209219" cy="3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7384" y="4718704"/>
            <a:ext cx="1085440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515" y="5328282"/>
            <a:ext cx="1494861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02677"/>
            <a:ext cx="11340000" cy="4358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5748" y="2780967"/>
            <a:ext cx="1152090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9501" y="2780967"/>
            <a:ext cx="1104483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6604" y="4659826"/>
            <a:ext cx="618891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2423" y="4697975"/>
            <a:ext cx="818841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234" y="4621676"/>
            <a:ext cx="1075919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499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068" y="1862993"/>
            <a:ext cx="466549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073" y="1853461"/>
            <a:ext cx="1294911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226" y="1862993"/>
            <a:ext cx="818840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614" y="3083146"/>
            <a:ext cx="599848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211" y="3121276"/>
            <a:ext cx="637934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602" y="4932440"/>
            <a:ext cx="733148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30541" y="5008699"/>
            <a:ext cx="971183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1347" y="4932440"/>
            <a:ext cx="618891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48073" y="5008699"/>
            <a:ext cx="971182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91"/>
          <a:stretch>
            <a:fillRect/>
          </a:stretch>
        </p:blipFill>
        <p:spPr>
          <a:xfrm>
            <a:off x="1055440" y="548680"/>
            <a:ext cx="10369152" cy="6261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9" b="3460"/>
          <a:stretch>
            <a:fillRect/>
          </a:stretch>
        </p:blipFill>
        <p:spPr>
          <a:xfrm>
            <a:off x="605772" y="3362320"/>
            <a:ext cx="11322876" cy="337904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" t="73017"/>
          <a:stretch>
            <a:fillRect/>
          </a:stretch>
        </p:blipFill>
        <p:spPr>
          <a:xfrm>
            <a:off x="586468" y="770032"/>
            <a:ext cx="11293700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6"/>
          <a:stretch>
            <a:fillRect/>
          </a:stretch>
        </p:blipFill>
        <p:spPr>
          <a:xfrm>
            <a:off x="588648" y="1772816"/>
            <a:ext cx="11340000" cy="3773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564139"/>
            <a:ext cx="11340000" cy="4169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