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2"/>
    <p:sldId id="346" r:id="rId3"/>
    <p:sldId id="345" r:id="rId4"/>
    <p:sldId id="344" r:id="rId5"/>
    <p:sldId id="343" r:id="rId6"/>
    <p:sldId id="342" r:id="rId7"/>
    <p:sldId id="341" r:id="rId8"/>
    <p:sldId id="340" r:id="rId9"/>
    <p:sldId id="339" r:id="rId10"/>
    <p:sldId id="338" r:id="rId11"/>
    <p:sldId id="337" r:id="rId12"/>
    <p:sldId id="336" r:id="rId13"/>
    <p:sldId id="335" r:id="rId14"/>
    <p:sldId id="334" r:id="rId15"/>
    <p:sldId id="333" r:id="rId16"/>
    <p:sldId id="332" r:id="rId17"/>
    <p:sldId id="331" r:id="rId18"/>
    <p:sldId id="330" r:id="rId19"/>
    <p:sldId id="329" r:id="rId20"/>
    <p:sldId id="328" r:id="rId21"/>
    <p:sldId id="347" r:id="rId22"/>
    <p:sldId id="327" r:id="rId23"/>
    <p:sldId id="326" r:id="rId24"/>
    <p:sldId id="325" r:id="rId25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2024/10/14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2024/10/14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86050" y="3019425"/>
            <a:ext cx="6819900" cy="819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711A600-5A14-08C0-FB45-CD37733BA3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1631573"/>
            <a:ext cx="11340000" cy="36696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2389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1628068-A4D9-C559-82D6-7F1D6C8CAE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836712"/>
            <a:ext cx="11340000" cy="56010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1660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0ADCB91-191F-2FA3-2132-962CE5A6586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095"/>
          <a:stretch/>
        </p:blipFill>
        <p:spPr>
          <a:xfrm>
            <a:off x="479376" y="1916832"/>
            <a:ext cx="11340000" cy="2837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5917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5FDC6F4-7045-D950-FA0B-3D59409600D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3212976"/>
            <a:ext cx="11340000" cy="3761425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D0ADCB91-191F-2FA3-2132-962CE5A6586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488"/>
          <a:stretch/>
        </p:blipFill>
        <p:spPr>
          <a:xfrm>
            <a:off x="426000" y="620688"/>
            <a:ext cx="11340000" cy="2592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4335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C983D84-3D7D-6C0F-4E18-9B2821182B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900000"/>
            <a:ext cx="11340000" cy="557248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AF8E7B4-7C5A-D2B5-3461-91DE541D56A5}"/>
              </a:ext>
            </a:extLst>
          </p:cNvPr>
          <p:cNvSpPr/>
          <p:nvPr/>
        </p:nvSpPr>
        <p:spPr bwMode="white">
          <a:xfrm>
            <a:off x="10461155" y="2014496"/>
            <a:ext cx="399899" cy="419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00474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FF837AB-C4A6-09F6-B143-2844283047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624" y="836712"/>
            <a:ext cx="11340000" cy="568393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CA8A6ED-4877-3141-B934-B4FCFEA77F7C}"/>
              </a:ext>
            </a:extLst>
          </p:cNvPr>
          <p:cNvSpPr/>
          <p:nvPr/>
        </p:nvSpPr>
        <p:spPr bwMode="white">
          <a:xfrm>
            <a:off x="10446276" y="2057422"/>
            <a:ext cx="361813" cy="419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81555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EDBEF3-DF3E-1378-2DD4-BDD351D120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7086" y="542524"/>
            <a:ext cx="9575458" cy="634286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45BE677-75C7-7DBA-1CAF-1DEFC66870EE}"/>
              </a:ext>
            </a:extLst>
          </p:cNvPr>
          <p:cNvSpPr/>
          <p:nvPr/>
        </p:nvSpPr>
        <p:spPr bwMode="white">
          <a:xfrm>
            <a:off x="9733207" y="1483130"/>
            <a:ext cx="57606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7891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0FDA233-312E-FA1A-9E18-9ED8E8893F7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836712"/>
            <a:ext cx="11340000" cy="573965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EB5AF60-9A37-9813-F1D8-33E892521F85}"/>
              </a:ext>
            </a:extLst>
          </p:cNvPr>
          <p:cNvSpPr/>
          <p:nvPr/>
        </p:nvSpPr>
        <p:spPr bwMode="white">
          <a:xfrm>
            <a:off x="10508762" y="2114309"/>
            <a:ext cx="399898" cy="438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28569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E1EACD9-9714-09BC-C205-445D70D0FE1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548680"/>
            <a:ext cx="11340000" cy="5472176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D9A0552E-8E50-2A25-9A4B-DA9855755B6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9004" b="86353"/>
          <a:stretch/>
        </p:blipFill>
        <p:spPr>
          <a:xfrm>
            <a:off x="473478" y="5890598"/>
            <a:ext cx="1320784" cy="9380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0487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9A0552E-8E50-2A25-9A4B-DA9855755B6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101"/>
          <a:stretch/>
        </p:blipFill>
        <p:spPr>
          <a:xfrm>
            <a:off x="464929" y="974136"/>
            <a:ext cx="11262142" cy="5407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940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E32CD27-71E7-42CB-8CC6-276445E6D1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578016"/>
            <a:ext cx="10540414" cy="6241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4607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47722B7-320D-9635-C6B3-80A0C492668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830"/>
          <a:stretch/>
        </p:blipFill>
        <p:spPr>
          <a:xfrm>
            <a:off x="310690" y="1485390"/>
            <a:ext cx="11689966" cy="36718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5069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47722B7-320D-9635-C6B3-80A0C492668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544"/>
          <a:stretch/>
        </p:blipFill>
        <p:spPr>
          <a:xfrm>
            <a:off x="407368" y="596326"/>
            <a:ext cx="11377264" cy="3594826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0BBE1BFE-B4BB-8A0E-577F-775D4D8C8FC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63195"/>
          <a:stretch/>
        </p:blipFill>
        <p:spPr>
          <a:xfrm>
            <a:off x="407368" y="3980702"/>
            <a:ext cx="11460632" cy="27606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3057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BBE1BFE-B4BB-8A0E-577F-775D4D8C8FC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417"/>
          <a:stretch/>
        </p:blipFill>
        <p:spPr>
          <a:xfrm>
            <a:off x="407368" y="1308876"/>
            <a:ext cx="11521282" cy="45683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5876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5F8AE8F-241B-B731-8B95-BF78F51363E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836712"/>
            <a:ext cx="11340000" cy="565620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1494670-C4E7-1BE3-6C30-CF779B8FAB10}"/>
              </a:ext>
            </a:extLst>
          </p:cNvPr>
          <p:cNvSpPr/>
          <p:nvPr/>
        </p:nvSpPr>
        <p:spPr bwMode="white">
          <a:xfrm>
            <a:off x="2255716" y="2969691"/>
            <a:ext cx="866448" cy="418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F9B3F3E-602C-7C3B-D59D-A9D80A671868}"/>
              </a:ext>
            </a:extLst>
          </p:cNvPr>
          <p:cNvSpPr/>
          <p:nvPr/>
        </p:nvSpPr>
        <p:spPr bwMode="white">
          <a:xfrm>
            <a:off x="5283525" y="2969691"/>
            <a:ext cx="628413" cy="418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4EF70FC-6AB5-0823-18D4-5E3572B20EEF}"/>
              </a:ext>
            </a:extLst>
          </p:cNvPr>
          <p:cNvSpPr/>
          <p:nvPr/>
        </p:nvSpPr>
        <p:spPr bwMode="white">
          <a:xfrm>
            <a:off x="1606864" y="4733864"/>
            <a:ext cx="10009112" cy="6068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B9064F1C-8570-8B00-54FC-66A16F5F079E}"/>
              </a:ext>
            </a:extLst>
          </p:cNvPr>
          <p:cNvSpPr/>
          <p:nvPr/>
        </p:nvSpPr>
        <p:spPr bwMode="white">
          <a:xfrm>
            <a:off x="958793" y="5597960"/>
            <a:ext cx="4953146" cy="675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3057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1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D0A86A1-05D2-CA5B-EAFE-6403A840E7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924" y="801360"/>
            <a:ext cx="10176151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6A9793B-59D0-1973-28A7-9FF0D33C65B9}"/>
              </a:ext>
            </a:extLst>
          </p:cNvPr>
          <p:cNvSpPr/>
          <p:nvPr/>
        </p:nvSpPr>
        <p:spPr bwMode="white">
          <a:xfrm>
            <a:off x="2597146" y="2466264"/>
            <a:ext cx="4362802" cy="542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A16908C-E013-A0E8-F382-B04056E302AE}"/>
              </a:ext>
            </a:extLst>
          </p:cNvPr>
          <p:cNvSpPr/>
          <p:nvPr/>
        </p:nvSpPr>
        <p:spPr bwMode="white">
          <a:xfrm>
            <a:off x="4083838" y="3461634"/>
            <a:ext cx="820243" cy="3849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B46E2C61-CC7C-3C7C-9609-CC4C3233AABE}"/>
              </a:ext>
            </a:extLst>
          </p:cNvPr>
          <p:cNvSpPr/>
          <p:nvPr/>
        </p:nvSpPr>
        <p:spPr bwMode="white">
          <a:xfrm>
            <a:off x="1991396" y="5922648"/>
            <a:ext cx="8712968" cy="507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8568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94C8C53-D7EC-48EF-307B-DFBC794691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548857"/>
            <a:ext cx="10508096" cy="62996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1576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D95E34C-3246-62DE-1EB7-CCFB009D30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908720"/>
            <a:ext cx="11340000" cy="57117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2401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F59B492-4204-6E7F-DF1D-B97E4E10C6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416" y="476672"/>
            <a:ext cx="10414176" cy="626897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706462B-A7C7-5BBE-60AB-D8264D3960C6}"/>
              </a:ext>
            </a:extLst>
          </p:cNvPr>
          <p:cNvSpPr/>
          <p:nvPr/>
        </p:nvSpPr>
        <p:spPr bwMode="white">
          <a:xfrm>
            <a:off x="1559496" y="764705"/>
            <a:ext cx="460091" cy="616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83C80CE-7E6E-543A-A1CC-5694AF8E883A}"/>
              </a:ext>
            </a:extLst>
          </p:cNvPr>
          <p:cNvSpPr/>
          <p:nvPr/>
        </p:nvSpPr>
        <p:spPr bwMode="white">
          <a:xfrm>
            <a:off x="1559496" y="1669155"/>
            <a:ext cx="492830" cy="547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9072170-E241-F1C5-4BC9-3657CB7461FB}"/>
              </a:ext>
            </a:extLst>
          </p:cNvPr>
          <p:cNvSpPr/>
          <p:nvPr/>
        </p:nvSpPr>
        <p:spPr bwMode="white">
          <a:xfrm>
            <a:off x="1559496" y="3409549"/>
            <a:ext cx="460091" cy="479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0144D3F-389E-419C-7773-D68C8FC7AA2B}"/>
              </a:ext>
            </a:extLst>
          </p:cNvPr>
          <p:cNvSpPr/>
          <p:nvPr/>
        </p:nvSpPr>
        <p:spPr bwMode="white">
          <a:xfrm>
            <a:off x="1559496" y="5208433"/>
            <a:ext cx="501015" cy="5968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6666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C0EF5B8-DEEE-781A-9FF6-DF4FC106E2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620688"/>
            <a:ext cx="11340000" cy="585110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1AA7232-D3ED-CEBE-3292-0B6CCFCFCC05}"/>
              </a:ext>
            </a:extLst>
          </p:cNvPr>
          <p:cNvSpPr/>
          <p:nvPr/>
        </p:nvSpPr>
        <p:spPr bwMode="white">
          <a:xfrm>
            <a:off x="1508977" y="992338"/>
            <a:ext cx="390377" cy="4383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807F85B-2F83-FB0C-96AF-CBA3FD3506F9}"/>
              </a:ext>
            </a:extLst>
          </p:cNvPr>
          <p:cNvSpPr/>
          <p:nvPr/>
        </p:nvSpPr>
        <p:spPr bwMode="white">
          <a:xfrm>
            <a:off x="1508977" y="2945883"/>
            <a:ext cx="390377" cy="4383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DE98930-60F3-909C-5CA2-0377D6676F44}"/>
              </a:ext>
            </a:extLst>
          </p:cNvPr>
          <p:cNvSpPr/>
          <p:nvPr/>
        </p:nvSpPr>
        <p:spPr bwMode="white">
          <a:xfrm>
            <a:off x="1470891" y="4908957"/>
            <a:ext cx="457027" cy="409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7111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86F49CD-A2C8-1F14-C6D3-A7736213F6D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816"/>
          <a:stretch/>
        </p:blipFill>
        <p:spPr>
          <a:xfrm>
            <a:off x="1127448" y="908720"/>
            <a:ext cx="9433048" cy="544099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CD15655-EA08-AA20-5BC4-CC3E27AE2EC0}"/>
              </a:ext>
            </a:extLst>
          </p:cNvPr>
          <p:cNvSpPr/>
          <p:nvPr/>
        </p:nvSpPr>
        <p:spPr bwMode="white">
          <a:xfrm>
            <a:off x="1784425" y="1137413"/>
            <a:ext cx="399899" cy="419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92E2F0C-E85D-9467-831A-BCD9BEAF2DA0}"/>
              </a:ext>
            </a:extLst>
          </p:cNvPr>
          <p:cNvSpPr/>
          <p:nvPr/>
        </p:nvSpPr>
        <p:spPr bwMode="white">
          <a:xfrm>
            <a:off x="1793946" y="3014603"/>
            <a:ext cx="361813" cy="419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0DAC2C9-10DD-28F7-E793-48E7769C305E}"/>
              </a:ext>
            </a:extLst>
          </p:cNvPr>
          <p:cNvSpPr/>
          <p:nvPr/>
        </p:nvSpPr>
        <p:spPr bwMode="white">
          <a:xfrm>
            <a:off x="1774903" y="4882264"/>
            <a:ext cx="390377" cy="428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2090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BACAEB6-AF3F-AEFE-C3D1-3E747B3023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7" y="476672"/>
            <a:ext cx="10657186" cy="6269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3094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9EEDA59-101E-5AAB-3583-C9792CFC61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196752"/>
            <a:ext cx="11340000" cy="46629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7598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9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63</cp:revision>
  <dcterms:created xsi:type="dcterms:W3CDTF">2015-09-16T06:44:00Z</dcterms:created>
  <dcterms:modified xsi:type="dcterms:W3CDTF">2024-10-14T14:25:23Z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