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952818"/>
            <a:ext cx="11809312" cy="95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1"/>
          <a:stretch>
            <a:fillRect/>
          </a:stretch>
        </p:blipFill>
        <p:spPr>
          <a:xfrm>
            <a:off x="1271464" y="692696"/>
            <a:ext cx="9793088" cy="612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92564"/>
            <a:ext cx="11340000" cy="5516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657" y="2964965"/>
            <a:ext cx="1142569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237" y="2964965"/>
            <a:ext cx="1542468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536" y="4689716"/>
            <a:ext cx="9799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、</a:t>
            </a:r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1952" y="5566129"/>
            <a:ext cx="4959408" cy="63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32" y="764704"/>
            <a:ext cx="11165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160" y="1797472"/>
            <a:ext cx="2306224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0375" y="2642464"/>
            <a:ext cx="1368734" cy="41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5283" y="3468678"/>
            <a:ext cx="1518732" cy="43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5368" y="5949281"/>
            <a:ext cx="5522759" cy="46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21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76883"/>
            <a:ext cx="11340000" cy="4304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032" y="2276873"/>
            <a:ext cx="1198315" cy="49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5021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9669" y="1224251"/>
            <a:ext cx="2808816" cy="5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6999" y="2081831"/>
            <a:ext cx="999748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488" y="4509120"/>
            <a:ext cx="1632660" cy="65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531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1114" y="2673566"/>
            <a:ext cx="1152090" cy="4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3305" y="3523078"/>
            <a:ext cx="1675769" cy="4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2698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0292" y="1821021"/>
            <a:ext cx="2611653" cy="52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0956" y="3515170"/>
            <a:ext cx="1324751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3802" y="5322892"/>
            <a:ext cx="823238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16832"/>
            <a:ext cx="11340000" cy="3366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524" y="2975303"/>
            <a:ext cx="6266380" cy="5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55705"/>
            <a:ext cx="11340000" cy="50655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2945" y="2669624"/>
            <a:ext cx="1047355" cy="3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1736" y="3250452"/>
            <a:ext cx="1694811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8789" y="3840802"/>
            <a:ext cx="2494609" cy="3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0829" y="4421630"/>
            <a:ext cx="780755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6774" y="5040546"/>
            <a:ext cx="1561511" cy="33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3876" y="5517233"/>
            <a:ext cx="1168427" cy="43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4067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4581" y="2290332"/>
            <a:ext cx="1913803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941" y="2871449"/>
            <a:ext cx="1475818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002" y="3452566"/>
            <a:ext cx="1056876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581" y="4043209"/>
            <a:ext cx="1809068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866" y="5205443"/>
            <a:ext cx="1199697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39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3624" y="3781007"/>
            <a:ext cx="1989974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1206" y="4362703"/>
            <a:ext cx="1942367" cy="3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2720" y="4734606"/>
            <a:ext cx="3672408" cy="5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91852"/>
            <a:ext cx="11340000" cy="4125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1668" y="1563345"/>
            <a:ext cx="3322972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2222" y="2154047"/>
            <a:ext cx="1628161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7184" y="2735220"/>
            <a:ext cx="2447002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8015" y="3897568"/>
            <a:ext cx="1761460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1592" y="5107552"/>
            <a:ext cx="1285390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87536"/>
            <a:ext cx="11340000" cy="385675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14"/>
          <a:stretch>
            <a:fillRect/>
          </a:stretch>
        </p:blipFill>
        <p:spPr>
          <a:xfrm>
            <a:off x="521290" y="4744287"/>
            <a:ext cx="8080912" cy="53573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7" r="62937" b="52302"/>
          <a:stretch>
            <a:fillRect/>
          </a:stretch>
        </p:blipFill>
        <p:spPr>
          <a:xfrm>
            <a:off x="8596655" y="4744287"/>
            <a:ext cx="2995046" cy="5760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63" t="24487" b="52302"/>
          <a:stretch>
            <a:fillRect/>
          </a:stretch>
        </p:blipFill>
        <p:spPr>
          <a:xfrm>
            <a:off x="419992" y="5280024"/>
            <a:ext cx="5085866" cy="57606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0" r="28713" b="29089"/>
          <a:stretch>
            <a:fillRect/>
          </a:stretch>
        </p:blipFill>
        <p:spPr>
          <a:xfrm>
            <a:off x="5532560" y="5280023"/>
            <a:ext cx="5760640" cy="504057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50600" b="26188"/>
          <a:stretch>
            <a:fillRect/>
          </a:stretch>
        </p:blipFill>
        <p:spPr>
          <a:xfrm>
            <a:off x="419992" y="5856087"/>
            <a:ext cx="2349562" cy="57606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12"/>
          <a:stretch>
            <a:fillRect/>
          </a:stretch>
        </p:blipFill>
        <p:spPr>
          <a:xfrm>
            <a:off x="2769554" y="5875373"/>
            <a:ext cx="8080912" cy="577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415480" y="577600"/>
            <a:ext cx="9859630" cy="6235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653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6021"/>
            <a:ext cx="11340000" cy="5405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