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46" r:id="rId3"/>
    <p:sldId id="348" r:id="rId4"/>
    <p:sldId id="345" r:id="rId5"/>
    <p:sldId id="344" r:id="rId6"/>
    <p:sldId id="343" r:id="rId7"/>
    <p:sldId id="342" r:id="rId8"/>
    <p:sldId id="340" r:id="rId9"/>
    <p:sldId id="339" r:id="rId10"/>
    <p:sldId id="338" r:id="rId11"/>
    <p:sldId id="337" r:id="rId12"/>
    <p:sldId id="336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4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61" autoAdjust="0"/>
    <p:restoredTop sz="94660"/>
  </p:normalViewPr>
  <p:slideViewPr>
    <p:cSldViewPr showGuides="1">
      <p:cViewPr varScale="1">
        <p:scale>
          <a:sx n="78" d="100"/>
          <a:sy n="78" d="100"/>
        </p:scale>
        <p:origin x="10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5" y="2995612"/>
            <a:ext cx="67627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95378-D418-B8A8-BAE7-E50923F0B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457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81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0F5544-98A4-DA7E-461C-4CFBA09B1D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612" y="484060"/>
            <a:ext cx="9767948" cy="640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68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A961D5-EE55-95C0-77EB-CBB8AC60C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09" y="417181"/>
            <a:ext cx="11340000" cy="462407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B92490-D6CD-67A6-A233-14DA2D13E6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5041258"/>
            <a:ext cx="11340000" cy="184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87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1D3277-C49C-A662-1486-EF4F77CC5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948" y="448359"/>
            <a:ext cx="10091636" cy="641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59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C21CF-C080-2ACC-ED3C-3B0DBFAAD2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988" y="520412"/>
            <a:ext cx="9782572" cy="6220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CA2A6B-C007-87FC-0658-E19AFA7089F8}"/>
              </a:ext>
            </a:extLst>
          </p:cNvPr>
          <p:cNvSpPr/>
          <p:nvPr/>
        </p:nvSpPr>
        <p:spPr bwMode="white">
          <a:xfrm>
            <a:off x="9720129" y="1416970"/>
            <a:ext cx="624342" cy="58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8B3F93-4A5E-9DCE-9AAE-42F2AD4F889C}"/>
              </a:ext>
            </a:extLst>
          </p:cNvPr>
          <p:cNvSpPr/>
          <p:nvPr/>
        </p:nvSpPr>
        <p:spPr bwMode="white">
          <a:xfrm>
            <a:off x="9727876" y="4619225"/>
            <a:ext cx="616595" cy="47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6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C1D6F-9F5E-FB29-742E-6B4D7F04F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068" y="417084"/>
            <a:ext cx="9914492" cy="63962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39AA9-47AC-1235-A1D9-218F73FDB241}"/>
              </a:ext>
            </a:extLst>
          </p:cNvPr>
          <p:cNvSpPr/>
          <p:nvPr/>
        </p:nvSpPr>
        <p:spPr bwMode="white">
          <a:xfrm>
            <a:off x="9779714" y="1432214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523950-A959-DFAC-9FEB-8360CC4BE34D}"/>
              </a:ext>
            </a:extLst>
          </p:cNvPr>
          <p:cNvSpPr/>
          <p:nvPr/>
        </p:nvSpPr>
        <p:spPr bwMode="white">
          <a:xfrm>
            <a:off x="9667248" y="4528558"/>
            <a:ext cx="68853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27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B0659C-814E-30D4-558A-C961C89911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1039387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36503E-DB35-0F86-29C4-710A003E3993}"/>
              </a:ext>
            </a:extLst>
          </p:cNvPr>
          <p:cNvSpPr/>
          <p:nvPr/>
        </p:nvSpPr>
        <p:spPr bwMode="white">
          <a:xfrm>
            <a:off x="9959149" y="1712205"/>
            <a:ext cx="331626" cy="37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53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97A5E-6BB3-D774-4263-FA3138D29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628216"/>
            <a:ext cx="11340000" cy="342952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47F9C72-AAAB-60D6-C021-4D4495A93C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58"/>
          <a:stretch/>
        </p:blipFill>
        <p:spPr>
          <a:xfrm>
            <a:off x="470770" y="4057740"/>
            <a:ext cx="11313862" cy="26836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0F83D1-68C8-09D8-EA58-5571B74E6299}"/>
              </a:ext>
            </a:extLst>
          </p:cNvPr>
          <p:cNvSpPr/>
          <p:nvPr/>
        </p:nvSpPr>
        <p:spPr bwMode="white">
          <a:xfrm>
            <a:off x="8340872" y="5965528"/>
            <a:ext cx="576064" cy="52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78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F9C72-AAAB-60D6-C021-4D4495A93C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8"/>
          <a:stretch/>
        </p:blipFill>
        <p:spPr>
          <a:xfrm>
            <a:off x="407368" y="1606046"/>
            <a:ext cx="11665296" cy="37538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565976-7882-2568-6AFD-685910EF793B}"/>
              </a:ext>
            </a:extLst>
          </p:cNvPr>
          <p:cNvSpPr/>
          <p:nvPr/>
        </p:nvSpPr>
        <p:spPr bwMode="white">
          <a:xfrm>
            <a:off x="2927648" y="3573016"/>
            <a:ext cx="576064" cy="59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44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7BBEB1-DBAB-0A7D-2659-CC324BBA2D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57" y="579718"/>
            <a:ext cx="10868286" cy="62782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1FF90C-F1A3-497B-003D-C4D5FB393657}"/>
              </a:ext>
            </a:extLst>
          </p:cNvPr>
          <p:cNvSpPr/>
          <p:nvPr/>
        </p:nvSpPr>
        <p:spPr bwMode="white">
          <a:xfrm>
            <a:off x="6280924" y="4293096"/>
            <a:ext cx="6791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67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D4039-E0E0-5286-9047-25C575C49E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644"/>
          <a:stretch/>
        </p:blipFill>
        <p:spPr>
          <a:xfrm>
            <a:off x="542368" y="1093210"/>
            <a:ext cx="11386280" cy="44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42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233BA-62DB-2A99-5332-30D06BF371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74"/>
          <a:stretch/>
        </p:blipFill>
        <p:spPr>
          <a:xfrm>
            <a:off x="234673" y="1123484"/>
            <a:ext cx="11953328" cy="461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19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233BA-62DB-2A99-5332-30D06BF371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69"/>
          <a:stretch/>
        </p:blipFill>
        <p:spPr>
          <a:xfrm>
            <a:off x="412501" y="1628800"/>
            <a:ext cx="11366998" cy="37520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32A62A-42D9-C107-A451-7435BA1C1678}"/>
              </a:ext>
            </a:extLst>
          </p:cNvPr>
          <p:cNvSpPr/>
          <p:nvPr/>
        </p:nvSpPr>
        <p:spPr bwMode="white">
          <a:xfrm>
            <a:off x="10416480" y="1700808"/>
            <a:ext cx="576064" cy="60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26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4BD784-0465-5696-8CE5-B2CA352937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6882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2A781A-1DA2-C23E-22A1-68F53F19E911}"/>
              </a:ext>
            </a:extLst>
          </p:cNvPr>
          <p:cNvSpPr/>
          <p:nvPr/>
        </p:nvSpPr>
        <p:spPr bwMode="white">
          <a:xfrm>
            <a:off x="2779394" y="1781285"/>
            <a:ext cx="390377" cy="4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3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C3A15-9D05-3C15-F04B-8B91DFA392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" r="3021"/>
          <a:stretch/>
        </p:blipFill>
        <p:spPr>
          <a:xfrm>
            <a:off x="2063552" y="566180"/>
            <a:ext cx="8640958" cy="632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1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D4039-E0E0-5286-9047-25C575C49E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56"/>
          <a:stretch/>
        </p:blipFill>
        <p:spPr>
          <a:xfrm>
            <a:off x="492311" y="1628800"/>
            <a:ext cx="11665296" cy="381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36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84C93-9434-F160-FC34-3B4F900265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30723"/>
            <a:ext cx="11340000" cy="459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2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18878-2BBE-1992-126C-374EFC77D8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22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06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9AABA-F6E5-F0D6-9678-24B904F8C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1" y="404664"/>
            <a:ext cx="10225138" cy="650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5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B765D-A654-0BA4-BB5E-FC052CEE02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9"/>
          <a:stretch/>
        </p:blipFill>
        <p:spPr>
          <a:xfrm>
            <a:off x="372624" y="764704"/>
            <a:ext cx="11340000" cy="250544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1803132-F55D-2644-8C6B-01807CBC83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3140968"/>
            <a:ext cx="11340000" cy="36056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214B2C-9826-4F89-F54E-AF4433169779}"/>
              </a:ext>
            </a:extLst>
          </p:cNvPr>
          <p:cNvSpPr/>
          <p:nvPr/>
        </p:nvSpPr>
        <p:spPr bwMode="white">
          <a:xfrm>
            <a:off x="1039122" y="3446210"/>
            <a:ext cx="361813" cy="41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B36233-AB6E-9968-E93E-58FC7EF6D8F8}"/>
              </a:ext>
            </a:extLst>
          </p:cNvPr>
          <p:cNvSpPr/>
          <p:nvPr/>
        </p:nvSpPr>
        <p:spPr bwMode="white">
          <a:xfrm>
            <a:off x="981994" y="5258589"/>
            <a:ext cx="457027" cy="41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86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676A33-FB83-DCEE-1A72-BC456E1EF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542383"/>
            <a:ext cx="9747692" cy="633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13C92A-1068-4FD6-C942-1608564D0DE8}"/>
              </a:ext>
            </a:extLst>
          </p:cNvPr>
          <p:cNvSpPr/>
          <p:nvPr/>
        </p:nvSpPr>
        <p:spPr bwMode="white">
          <a:xfrm>
            <a:off x="2135560" y="692696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1E8603-7D74-0DA7-21A3-24B2E63C748D}"/>
              </a:ext>
            </a:extLst>
          </p:cNvPr>
          <p:cNvSpPr/>
          <p:nvPr/>
        </p:nvSpPr>
        <p:spPr bwMode="white">
          <a:xfrm>
            <a:off x="2076812" y="2276872"/>
            <a:ext cx="5628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854E95-AA2F-9C34-0237-EE5D6EC949E7}"/>
              </a:ext>
            </a:extLst>
          </p:cNvPr>
          <p:cNvSpPr/>
          <p:nvPr/>
        </p:nvSpPr>
        <p:spPr bwMode="white">
          <a:xfrm>
            <a:off x="2063733" y="3933056"/>
            <a:ext cx="57588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FD22A9-0AE8-7F72-D23D-A8940AA81BEE}"/>
              </a:ext>
            </a:extLst>
          </p:cNvPr>
          <p:cNvSpPr/>
          <p:nvPr/>
        </p:nvSpPr>
        <p:spPr bwMode="white">
          <a:xfrm>
            <a:off x="2076954" y="5494746"/>
            <a:ext cx="562662" cy="52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74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546E8-69EF-9686-5170-637B2A0090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4" r="13838"/>
          <a:stretch/>
        </p:blipFill>
        <p:spPr>
          <a:xfrm>
            <a:off x="1393324" y="620687"/>
            <a:ext cx="8519100" cy="63621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8BBD4C-2294-3E3F-D747-0F52B669E7E8}"/>
              </a:ext>
            </a:extLst>
          </p:cNvPr>
          <p:cNvSpPr/>
          <p:nvPr/>
        </p:nvSpPr>
        <p:spPr bwMode="white">
          <a:xfrm>
            <a:off x="1919536" y="692696"/>
            <a:ext cx="514036" cy="51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7EF814-FFCC-46A2-E2F5-4BB49FEB4067}"/>
              </a:ext>
            </a:extLst>
          </p:cNvPr>
          <p:cNvSpPr/>
          <p:nvPr/>
        </p:nvSpPr>
        <p:spPr bwMode="white">
          <a:xfrm>
            <a:off x="1767553" y="2234732"/>
            <a:ext cx="628950" cy="56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258544-4DCA-0C88-AFD9-D094E54CE381}"/>
              </a:ext>
            </a:extLst>
          </p:cNvPr>
          <p:cNvSpPr/>
          <p:nvPr/>
        </p:nvSpPr>
        <p:spPr bwMode="white">
          <a:xfrm>
            <a:off x="1820691" y="3931191"/>
            <a:ext cx="575812" cy="47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ACE2F1-6304-482D-F0FB-5037E5B72B15}"/>
              </a:ext>
            </a:extLst>
          </p:cNvPr>
          <p:cNvSpPr/>
          <p:nvPr/>
        </p:nvSpPr>
        <p:spPr bwMode="white">
          <a:xfrm>
            <a:off x="1838699" y="5559586"/>
            <a:ext cx="557804" cy="46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59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2024-10-14T13:41:33Z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