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47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61" autoAdjust="0"/>
    <p:restoredTop sz="94660"/>
  </p:normalViewPr>
  <p:slideViewPr>
    <p:cSldViewPr showGuides="1">
      <p:cViewPr>
        <p:scale>
          <a:sx n="75" d="100"/>
          <a:sy n="75" d="100"/>
        </p:scale>
        <p:origin x="1152" y="1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5575" y="2976562"/>
            <a:ext cx="68008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D705E8-33BE-F635-4D25-C7FE0119D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30182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83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310391-168F-564E-4344-993BA927E4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26" y="600798"/>
            <a:ext cx="10576950" cy="619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81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7E4ED3-33A3-9A0D-46BE-F9E3ECCBB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548680"/>
            <a:ext cx="11340000" cy="553102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19B4C4E-371E-8F3F-4E12-08771DEA0D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73" b="88807"/>
          <a:stretch/>
        </p:blipFill>
        <p:spPr>
          <a:xfrm>
            <a:off x="426000" y="6079709"/>
            <a:ext cx="3215720" cy="8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81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9B4C4E-371E-8F3F-4E12-08771DEA0D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3"/>
          <a:stretch/>
        </p:blipFill>
        <p:spPr>
          <a:xfrm>
            <a:off x="1127448" y="548680"/>
            <a:ext cx="9747478" cy="6376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58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D81F50-BF54-E3A9-86E7-5D340E052D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971702"/>
            <a:ext cx="11340000" cy="56976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EBC74A-0F4E-D66A-0E54-D4BFF7EF6C64}"/>
              </a:ext>
            </a:extLst>
          </p:cNvPr>
          <p:cNvSpPr/>
          <p:nvPr/>
        </p:nvSpPr>
        <p:spPr bwMode="white">
          <a:xfrm>
            <a:off x="10312976" y="2172211"/>
            <a:ext cx="390377" cy="42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68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9F6056-2C57-A3EC-0568-5B2E1EE636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1628800"/>
            <a:ext cx="11340000" cy="37339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5136DA-414F-6C58-5C44-E270105CF5B1}"/>
              </a:ext>
            </a:extLst>
          </p:cNvPr>
          <p:cNvSpPr/>
          <p:nvPr/>
        </p:nvSpPr>
        <p:spPr bwMode="white">
          <a:xfrm>
            <a:off x="10360583" y="2752780"/>
            <a:ext cx="399899" cy="41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437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4744FD-5F4B-A723-0C7D-3734AF8DB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908720"/>
            <a:ext cx="11340000" cy="55483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D47F61-5D43-412F-9618-69E927F1C238}"/>
              </a:ext>
            </a:extLst>
          </p:cNvPr>
          <p:cNvSpPr/>
          <p:nvPr/>
        </p:nvSpPr>
        <p:spPr bwMode="white">
          <a:xfrm>
            <a:off x="10312976" y="2052699"/>
            <a:ext cx="457027" cy="41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651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B3136D-9950-4EE0-8B06-7FF64B253A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556792"/>
            <a:ext cx="11340000" cy="3739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41D8FC-6D42-6A56-84D5-D3E9429237F3}"/>
              </a:ext>
            </a:extLst>
          </p:cNvPr>
          <p:cNvSpPr/>
          <p:nvPr/>
        </p:nvSpPr>
        <p:spPr bwMode="white">
          <a:xfrm>
            <a:off x="10366763" y="2768292"/>
            <a:ext cx="457027" cy="41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23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DD0380-9336-9850-B89D-A06D937753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0513168" cy="60053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A8D573-110F-8C6F-A65C-082D6BB4CAA9}"/>
              </a:ext>
            </a:extLst>
          </p:cNvPr>
          <p:cNvSpPr/>
          <p:nvPr/>
        </p:nvSpPr>
        <p:spPr bwMode="white">
          <a:xfrm>
            <a:off x="9998958" y="2564904"/>
            <a:ext cx="705554" cy="5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391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DCE9B2-D1D9-A8C7-AC3A-225DDB6B5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098231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B2CC40-6887-C5B2-72EA-0D7CD0B74C99}"/>
              </a:ext>
            </a:extLst>
          </p:cNvPr>
          <p:cNvSpPr/>
          <p:nvPr/>
        </p:nvSpPr>
        <p:spPr bwMode="white">
          <a:xfrm>
            <a:off x="5015880" y="5085184"/>
            <a:ext cx="632384" cy="54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84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DC898E-3BBC-605C-BBDF-652741916E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1028153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1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E8AA75-6E6F-AF8B-3138-3123ED3395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98" y="476672"/>
            <a:ext cx="10221162" cy="64383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BF967C-032B-CE65-D9AB-F5FF955F3F1B}"/>
              </a:ext>
            </a:extLst>
          </p:cNvPr>
          <p:cNvSpPr/>
          <p:nvPr/>
        </p:nvSpPr>
        <p:spPr bwMode="white">
          <a:xfrm>
            <a:off x="3719736" y="1412776"/>
            <a:ext cx="576064" cy="552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89F215-0057-3928-CCB7-8CE8495D9347}"/>
              </a:ext>
            </a:extLst>
          </p:cNvPr>
          <p:cNvSpPr/>
          <p:nvPr/>
        </p:nvSpPr>
        <p:spPr bwMode="white">
          <a:xfrm>
            <a:off x="9840416" y="3789040"/>
            <a:ext cx="720080" cy="48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22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318988-AE3E-0073-A9CE-90E9FFA70C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363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5228F1-0880-373F-B111-9715136E3AED}"/>
              </a:ext>
            </a:extLst>
          </p:cNvPr>
          <p:cNvSpPr/>
          <p:nvPr/>
        </p:nvSpPr>
        <p:spPr bwMode="white">
          <a:xfrm>
            <a:off x="2787309" y="1603329"/>
            <a:ext cx="361813" cy="4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93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77562E-6601-AEE4-269A-73D0433B51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31" y="620688"/>
            <a:ext cx="10805738" cy="60120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487D43-6761-1E47-C7C7-A87D82862CED}"/>
              </a:ext>
            </a:extLst>
          </p:cNvPr>
          <p:cNvSpPr/>
          <p:nvPr/>
        </p:nvSpPr>
        <p:spPr bwMode="white">
          <a:xfrm>
            <a:off x="10227086" y="2420888"/>
            <a:ext cx="621442" cy="54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83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4AAFCB-43F9-D617-EFD2-433C671F1C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"/>
          <a:stretch/>
        </p:blipFill>
        <p:spPr>
          <a:xfrm>
            <a:off x="695400" y="908720"/>
            <a:ext cx="10945216" cy="480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13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26FD97-49B7-766A-DA05-BA0E9BB98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83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71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4A3BBD-82DA-317A-0A83-E02869C55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78024"/>
            <a:ext cx="11340000" cy="4701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43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0D5AEA-8C18-5CC6-D00D-B9D27620E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78024"/>
            <a:ext cx="11340000" cy="4701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98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33FAA3-530A-4D88-09B1-0EFD4A117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69598"/>
            <a:ext cx="11340000" cy="456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5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A75E4-B0A9-C49E-E607-60834B0BFF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55678"/>
            <a:ext cx="11340000" cy="5697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45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7C8095-E523-714A-F00C-E0C39E8DFE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81"/>
          <a:stretch/>
        </p:blipFill>
        <p:spPr>
          <a:xfrm>
            <a:off x="1127448" y="836712"/>
            <a:ext cx="9505056" cy="55593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7BB9B5-D51D-EFA9-2AFA-16B97BC391E3}"/>
              </a:ext>
            </a:extLst>
          </p:cNvPr>
          <p:cNvSpPr/>
          <p:nvPr/>
        </p:nvSpPr>
        <p:spPr bwMode="white">
          <a:xfrm>
            <a:off x="1631504" y="1113248"/>
            <a:ext cx="524255" cy="73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C81641-A78A-B9A2-B97B-CE4EB3EBF3BE}"/>
              </a:ext>
            </a:extLst>
          </p:cNvPr>
          <p:cNvSpPr/>
          <p:nvPr/>
        </p:nvSpPr>
        <p:spPr bwMode="white">
          <a:xfrm>
            <a:off x="1784425" y="2991800"/>
            <a:ext cx="399899" cy="41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B09364-294A-958F-FECE-C996975FAC20}"/>
              </a:ext>
            </a:extLst>
          </p:cNvPr>
          <p:cNvSpPr/>
          <p:nvPr/>
        </p:nvSpPr>
        <p:spPr bwMode="white">
          <a:xfrm>
            <a:off x="1736818" y="4870351"/>
            <a:ext cx="466549" cy="41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6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30D352-C5E6-DB13-8423-984E611876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16"/>
          <a:stretch/>
        </p:blipFill>
        <p:spPr>
          <a:xfrm>
            <a:off x="1055440" y="836712"/>
            <a:ext cx="9433048" cy="5586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A442CC-0B88-1F59-7F01-8BDA9039CE43}"/>
              </a:ext>
            </a:extLst>
          </p:cNvPr>
          <p:cNvSpPr/>
          <p:nvPr/>
        </p:nvSpPr>
        <p:spPr bwMode="white">
          <a:xfrm>
            <a:off x="1674331" y="1065515"/>
            <a:ext cx="457027" cy="41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19E3DF-0E5C-C149-3961-8074A939F920}"/>
              </a:ext>
            </a:extLst>
          </p:cNvPr>
          <p:cNvSpPr/>
          <p:nvPr/>
        </p:nvSpPr>
        <p:spPr bwMode="white">
          <a:xfrm>
            <a:off x="1674331" y="2962677"/>
            <a:ext cx="457027" cy="41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6B8F7D-9788-4037-64AC-A34E0FC79047}"/>
              </a:ext>
            </a:extLst>
          </p:cNvPr>
          <p:cNvSpPr/>
          <p:nvPr/>
        </p:nvSpPr>
        <p:spPr bwMode="white">
          <a:xfrm>
            <a:off x="1712417" y="4850305"/>
            <a:ext cx="399899" cy="41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235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636FEB-D1C4-2F55-499A-C0FC7C3EE8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61" t="1375" r="8890" b="-1227"/>
          <a:stretch/>
        </p:blipFill>
        <p:spPr>
          <a:xfrm>
            <a:off x="1343472" y="548680"/>
            <a:ext cx="8953632" cy="64100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DA4D0A-941B-75F5-F7AC-571ACAE8CE52}"/>
              </a:ext>
            </a:extLst>
          </p:cNvPr>
          <p:cNvSpPr/>
          <p:nvPr/>
        </p:nvSpPr>
        <p:spPr bwMode="white">
          <a:xfrm>
            <a:off x="2135560" y="692696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FEB932-CA04-6115-B623-CEEA521BE01C}"/>
              </a:ext>
            </a:extLst>
          </p:cNvPr>
          <p:cNvSpPr/>
          <p:nvPr/>
        </p:nvSpPr>
        <p:spPr bwMode="white">
          <a:xfrm>
            <a:off x="2009918" y="2276872"/>
            <a:ext cx="629698" cy="47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D9CC5D-6AEF-56B5-6DEA-25B6EB70546A}"/>
              </a:ext>
            </a:extLst>
          </p:cNvPr>
          <p:cNvSpPr/>
          <p:nvPr/>
        </p:nvSpPr>
        <p:spPr bwMode="white">
          <a:xfrm>
            <a:off x="2080314" y="3753720"/>
            <a:ext cx="559302" cy="72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7842CD-DB49-6650-3622-F0157CDDB2DE}"/>
              </a:ext>
            </a:extLst>
          </p:cNvPr>
          <p:cNvSpPr/>
          <p:nvPr/>
        </p:nvSpPr>
        <p:spPr bwMode="white">
          <a:xfrm>
            <a:off x="2055894" y="5481912"/>
            <a:ext cx="583722" cy="53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96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63</cp:revision>
  <dcterms:created xsi:type="dcterms:W3CDTF">2015-09-16T06:44:00Z</dcterms:created>
  <dcterms:modified xsi:type="dcterms:W3CDTF">2024-10-14T14:11:46Z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