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36" r:id="rId12"/>
    <p:sldId id="337" r:id="rId13"/>
    <p:sldId id="338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00387" y="2986087"/>
            <a:ext cx="599122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929" y="764704"/>
            <a:ext cx="10688142" cy="586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623392" y="1772816"/>
            <a:ext cx="10000938" cy="564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51928" y="2636912"/>
            <a:ext cx="10528647" cy="564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5306" y="3472807"/>
            <a:ext cx="10528647" cy="564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5306" y="4266401"/>
            <a:ext cx="10528647" cy="564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5305" y="5167303"/>
            <a:ext cx="10528647" cy="564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0963" y="6003198"/>
            <a:ext cx="10528647" cy="564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827991"/>
            <a:ext cx="11340000" cy="361323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999"/>
          <a:stretch>
            <a:fillRect/>
          </a:stretch>
        </p:blipFill>
        <p:spPr>
          <a:xfrm>
            <a:off x="588648" y="4451796"/>
            <a:ext cx="11340000" cy="18575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2677" y="1052736"/>
            <a:ext cx="11136600" cy="605561"/>
          </a:xfrm>
          <a:custGeom>
            <a:avLst/>
            <a:gdLst>
              <a:gd name="connsiteX0" fmla="*/ 0 w 11136600"/>
              <a:gd name="connsiteY0" fmla="*/ 0 h 576064"/>
              <a:gd name="connsiteX1" fmla="*/ 11136600 w 11136600"/>
              <a:gd name="connsiteY1" fmla="*/ 0 h 576064"/>
              <a:gd name="connsiteX2" fmla="*/ 11136600 w 11136600"/>
              <a:gd name="connsiteY2" fmla="*/ 576064 h 576064"/>
              <a:gd name="connsiteX3" fmla="*/ 0 w 11136600"/>
              <a:gd name="connsiteY3" fmla="*/ 576064 h 576064"/>
              <a:gd name="connsiteX4" fmla="*/ 0 w 11136600"/>
              <a:gd name="connsiteY4" fmla="*/ 0 h 576064"/>
              <a:gd name="connsiteX0-1" fmla="*/ 0 w 11136600"/>
              <a:gd name="connsiteY0-2" fmla="*/ 0 h 576064"/>
              <a:gd name="connsiteX1-3" fmla="*/ 11136600 w 11136600"/>
              <a:gd name="connsiteY1-4" fmla="*/ 0 h 576064"/>
              <a:gd name="connsiteX2-5" fmla="*/ 11136600 w 11136600"/>
              <a:gd name="connsiteY2-6" fmla="*/ 576064 h 576064"/>
              <a:gd name="connsiteX3-7" fmla="*/ 0 w 11136600"/>
              <a:gd name="connsiteY3-8" fmla="*/ 576064 h 576064"/>
              <a:gd name="connsiteX4-9" fmla="*/ 0 w 11136600"/>
              <a:gd name="connsiteY4-10" fmla="*/ 0 h 576064"/>
              <a:gd name="connsiteX0-11" fmla="*/ 0 w 11136600"/>
              <a:gd name="connsiteY0-12" fmla="*/ 0 h 605561"/>
              <a:gd name="connsiteX1-13" fmla="*/ 11136600 w 11136600"/>
              <a:gd name="connsiteY1-14" fmla="*/ 0 h 605561"/>
              <a:gd name="connsiteX2-15" fmla="*/ 11136600 w 11136600"/>
              <a:gd name="connsiteY2-16" fmla="*/ 576064 h 605561"/>
              <a:gd name="connsiteX3-17" fmla="*/ 0 w 11136600"/>
              <a:gd name="connsiteY3-18" fmla="*/ 605561 h 605561"/>
              <a:gd name="connsiteX4-19" fmla="*/ 0 w 11136600"/>
              <a:gd name="connsiteY4-20" fmla="*/ 0 h 605561"/>
              <a:gd name="connsiteX0-21" fmla="*/ 0 w 11136600"/>
              <a:gd name="connsiteY0-22" fmla="*/ 0 h 605561"/>
              <a:gd name="connsiteX1-23" fmla="*/ 11136600 w 11136600"/>
              <a:gd name="connsiteY1-24" fmla="*/ 0 h 605561"/>
              <a:gd name="connsiteX2-25" fmla="*/ 11136600 w 11136600"/>
              <a:gd name="connsiteY2-26" fmla="*/ 576064 h 605561"/>
              <a:gd name="connsiteX3-27" fmla="*/ 0 w 11136600"/>
              <a:gd name="connsiteY3-28" fmla="*/ 605561 h 605561"/>
              <a:gd name="connsiteX4-29" fmla="*/ 0 w 11136600"/>
              <a:gd name="connsiteY4-30" fmla="*/ 0 h 605561"/>
              <a:gd name="connsiteX0-31" fmla="*/ 0 w 11136600"/>
              <a:gd name="connsiteY0-32" fmla="*/ 0 h 605561"/>
              <a:gd name="connsiteX1-33" fmla="*/ 11136600 w 11136600"/>
              <a:gd name="connsiteY1-34" fmla="*/ 0 h 605561"/>
              <a:gd name="connsiteX2-35" fmla="*/ 11136600 w 11136600"/>
              <a:gd name="connsiteY2-36" fmla="*/ 576064 h 605561"/>
              <a:gd name="connsiteX3-37" fmla="*/ 0 w 11136600"/>
              <a:gd name="connsiteY3-38" fmla="*/ 605561 h 605561"/>
              <a:gd name="connsiteX4-39" fmla="*/ 0 w 11136600"/>
              <a:gd name="connsiteY4-40" fmla="*/ 0 h 605561"/>
              <a:gd name="connsiteX0-41" fmla="*/ 0 w 11136600"/>
              <a:gd name="connsiteY0-42" fmla="*/ 0 h 605561"/>
              <a:gd name="connsiteX1-43" fmla="*/ 11136600 w 11136600"/>
              <a:gd name="connsiteY1-44" fmla="*/ 0 h 605561"/>
              <a:gd name="connsiteX2-45" fmla="*/ 11097271 w 11136600"/>
              <a:gd name="connsiteY2-46" fmla="*/ 605561 h 605561"/>
              <a:gd name="connsiteX3-47" fmla="*/ 0 w 11136600"/>
              <a:gd name="connsiteY3-48" fmla="*/ 605561 h 605561"/>
              <a:gd name="connsiteX4-49" fmla="*/ 0 w 11136600"/>
              <a:gd name="connsiteY4-50" fmla="*/ 0 h 60556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136600" h="605561">
                <a:moveTo>
                  <a:pt x="0" y="0"/>
                </a:moveTo>
                <a:lnTo>
                  <a:pt x="11136600" y="0"/>
                </a:lnTo>
                <a:lnTo>
                  <a:pt x="11097271" y="605561"/>
                </a:lnTo>
                <a:lnTo>
                  <a:pt x="0" y="60556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8649" y="1988840"/>
            <a:ext cx="11160628" cy="564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2677" y="2789649"/>
            <a:ext cx="11040563" cy="637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2677" y="3676495"/>
            <a:ext cx="11136600" cy="672766"/>
          </a:xfrm>
          <a:custGeom>
            <a:avLst/>
            <a:gdLst>
              <a:gd name="connsiteX0" fmla="*/ 0 w 11136600"/>
              <a:gd name="connsiteY0" fmla="*/ 0 h 650917"/>
              <a:gd name="connsiteX1" fmla="*/ 11136600 w 11136600"/>
              <a:gd name="connsiteY1" fmla="*/ 0 h 650917"/>
              <a:gd name="connsiteX2" fmla="*/ 11136600 w 11136600"/>
              <a:gd name="connsiteY2" fmla="*/ 650917 h 650917"/>
              <a:gd name="connsiteX3" fmla="*/ 0 w 11136600"/>
              <a:gd name="connsiteY3" fmla="*/ 650917 h 650917"/>
              <a:gd name="connsiteX4" fmla="*/ 0 w 11136600"/>
              <a:gd name="connsiteY4" fmla="*/ 0 h 650917"/>
              <a:gd name="connsiteX0-1" fmla="*/ 0 w 11136600"/>
              <a:gd name="connsiteY0-2" fmla="*/ 0 h 650917"/>
              <a:gd name="connsiteX1-3" fmla="*/ 11136600 w 11136600"/>
              <a:gd name="connsiteY1-4" fmla="*/ 0 h 650917"/>
              <a:gd name="connsiteX2-5" fmla="*/ 11136600 w 11136600"/>
              <a:gd name="connsiteY2-6" fmla="*/ 650917 h 650917"/>
              <a:gd name="connsiteX3-7" fmla="*/ 0 w 11136600"/>
              <a:gd name="connsiteY3-8" fmla="*/ 650917 h 650917"/>
              <a:gd name="connsiteX4-9" fmla="*/ 0 w 11136600"/>
              <a:gd name="connsiteY4-10" fmla="*/ 0 h 650917"/>
              <a:gd name="connsiteX0-11" fmla="*/ 0 w 11136600"/>
              <a:gd name="connsiteY0-12" fmla="*/ 0 h 650917"/>
              <a:gd name="connsiteX1-13" fmla="*/ 11136600 w 11136600"/>
              <a:gd name="connsiteY1-14" fmla="*/ 0 h 650917"/>
              <a:gd name="connsiteX2-15" fmla="*/ 11136600 w 11136600"/>
              <a:gd name="connsiteY2-16" fmla="*/ 650917 h 650917"/>
              <a:gd name="connsiteX3-17" fmla="*/ 0 w 11136600"/>
              <a:gd name="connsiteY3-18" fmla="*/ 650917 h 650917"/>
              <a:gd name="connsiteX4-19" fmla="*/ 0 w 11136600"/>
              <a:gd name="connsiteY4-20" fmla="*/ 0 h 650917"/>
              <a:gd name="connsiteX0-21" fmla="*/ 0 w 11136600"/>
              <a:gd name="connsiteY0-22" fmla="*/ 0 h 650917"/>
              <a:gd name="connsiteX1-23" fmla="*/ 11136600 w 11136600"/>
              <a:gd name="connsiteY1-24" fmla="*/ 0 h 650917"/>
              <a:gd name="connsiteX2-25" fmla="*/ 11136600 w 11136600"/>
              <a:gd name="connsiteY2-26" fmla="*/ 650917 h 650917"/>
              <a:gd name="connsiteX3-27" fmla="*/ 0 w 11136600"/>
              <a:gd name="connsiteY3-28" fmla="*/ 650917 h 650917"/>
              <a:gd name="connsiteX4-29" fmla="*/ 0 w 11136600"/>
              <a:gd name="connsiteY4-30" fmla="*/ 0 h 650917"/>
              <a:gd name="connsiteX0-31" fmla="*/ 0 w 11136600"/>
              <a:gd name="connsiteY0-32" fmla="*/ 0 h 650917"/>
              <a:gd name="connsiteX1-33" fmla="*/ 11136600 w 11136600"/>
              <a:gd name="connsiteY1-34" fmla="*/ 0 h 650917"/>
              <a:gd name="connsiteX2-35" fmla="*/ 11136600 w 11136600"/>
              <a:gd name="connsiteY2-36" fmla="*/ 650917 h 650917"/>
              <a:gd name="connsiteX3-37" fmla="*/ 0 w 11136600"/>
              <a:gd name="connsiteY3-38" fmla="*/ 650917 h 650917"/>
              <a:gd name="connsiteX4-39" fmla="*/ 0 w 11136600"/>
              <a:gd name="connsiteY4-40" fmla="*/ 0 h 650917"/>
              <a:gd name="connsiteX0-41" fmla="*/ 0 w 11136600"/>
              <a:gd name="connsiteY0-42" fmla="*/ 0 h 650917"/>
              <a:gd name="connsiteX1-43" fmla="*/ 11136600 w 11136600"/>
              <a:gd name="connsiteY1-44" fmla="*/ 0 h 650917"/>
              <a:gd name="connsiteX2-45" fmla="*/ 11136600 w 11136600"/>
              <a:gd name="connsiteY2-46" fmla="*/ 650917 h 650917"/>
              <a:gd name="connsiteX3-47" fmla="*/ 0 w 11136600"/>
              <a:gd name="connsiteY3-48" fmla="*/ 650917 h 650917"/>
              <a:gd name="connsiteX4-49" fmla="*/ 0 w 11136600"/>
              <a:gd name="connsiteY4-50" fmla="*/ 0 h 650917"/>
              <a:gd name="connsiteX0-51" fmla="*/ 0 w 11136600"/>
              <a:gd name="connsiteY0-52" fmla="*/ 0 h 650917"/>
              <a:gd name="connsiteX1-53" fmla="*/ 11136600 w 11136600"/>
              <a:gd name="connsiteY1-54" fmla="*/ 0 h 650917"/>
              <a:gd name="connsiteX2-55" fmla="*/ 11136600 w 11136600"/>
              <a:gd name="connsiteY2-56" fmla="*/ 650917 h 650917"/>
              <a:gd name="connsiteX3-57" fmla="*/ 0 w 11136600"/>
              <a:gd name="connsiteY3-58" fmla="*/ 650917 h 650917"/>
              <a:gd name="connsiteX4-59" fmla="*/ 0 w 11136600"/>
              <a:gd name="connsiteY4-60" fmla="*/ 0 h 650917"/>
              <a:gd name="connsiteX0-61" fmla="*/ 0 w 11136600"/>
              <a:gd name="connsiteY0-62" fmla="*/ 0 h 650917"/>
              <a:gd name="connsiteX1-63" fmla="*/ 11136600 w 11136600"/>
              <a:gd name="connsiteY1-64" fmla="*/ 0 h 650917"/>
              <a:gd name="connsiteX2-65" fmla="*/ 11136600 w 11136600"/>
              <a:gd name="connsiteY2-66" fmla="*/ 650917 h 650917"/>
              <a:gd name="connsiteX3-67" fmla="*/ 0 w 11136600"/>
              <a:gd name="connsiteY3-68" fmla="*/ 650917 h 650917"/>
              <a:gd name="connsiteX4-69" fmla="*/ 0 w 11136600"/>
              <a:gd name="connsiteY4-70" fmla="*/ 0 h 650917"/>
              <a:gd name="connsiteX0-71" fmla="*/ 0 w 11136600"/>
              <a:gd name="connsiteY0-72" fmla="*/ 0 h 650917"/>
              <a:gd name="connsiteX1-73" fmla="*/ 11136600 w 11136600"/>
              <a:gd name="connsiteY1-74" fmla="*/ 0 h 650917"/>
              <a:gd name="connsiteX2-75" fmla="*/ 11136600 w 11136600"/>
              <a:gd name="connsiteY2-76" fmla="*/ 650917 h 650917"/>
              <a:gd name="connsiteX3-77" fmla="*/ 0 w 11136600"/>
              <a:gd name="connsiteY3-78" fmla="*/ 650917 h 650917"/>
              <a:gd name="connsiteX4-79" fmla="*/ 0 w 11136600"/>
              <a:gd name="connsiteY4-80" fmla="*/ 0 h 650917"/>
              <a:gd name="connsiteX0-81" fmla="*/ 0 w 11136600"/>
              <a:gd name="connsiteY0-82" fmla="*/ 0 h 650917"/>
              <a:gd name="connsiteX1-83" fmla="*/ 11136600 w 11136600"/>
              <a:gd name="connsiteY1-84" fmla="*/ 0 h 650917"/>
              <a:gd name="connsiteX2-85" fmla="*/ 11116936 w 11136600"/>
              <a:gd name="connsiteY2-86" fmla="*/ 650917 h 650917"/>
              <a:gd name="connsiteX3-87" fmla="*/ 0 w 11136600"/>
              <a:gd name="connsiteY3-88" fmla="*/ 650917 h 650917"/>
              <a:gd name="connsiteX4-89" fmla="*/ 0 w 11136600"/>
              <a:gd name="connsiteY4-90" fmla="*/ 0 h 650917"/>
              <a:gd name="connsiteX0-91" fmla="*/ 0 w 11136600"/>
              <a:gd name="connsiteY0-92" fmla="*/ 0 h 672766"/>
              <a:gd name="connsiteX1-93" fmla="*/ 11136600 w 11136600"/>
              <a:gd name="connsiteY1-94" fmla="*/ 0 h 672766"/>
              <a:gd name="connsiteX2-95" fmla="*/ 11116936 w 11136600"/>
              <a:gd name="connsiteY2-96" fmla="*/ 650917 h 672766"/>
              <a:gd name="connsiteX3-97" fmla="*/ 0 w 11136600"/>
              <a:gd name="connsiteY3-98" fmla="*/ 650917 h 672766"/>
              <a:gd name="connsiteX4-99" fmla="*/ 0 w 11136600"/>
              <a:gd name="connsiteY4-100" fmla="*/ 0 h 67276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136600" h="672766">
                <a:moveTo>
                  <a:pt x="0" y="0"/>
                </a:moveTo>
                <a:lnTo>
                  <a:pt x="11136600" y="0"/>
                </a:lnTo>
                <a:lnTo>
                  <a:pt x="11116936" y="650917"/>
                </a:lnTo>
                <a:cubicBezTo>
                  <a:pt x="7381795" y="700078"/>
                  <a:pt x="3705645" y="650917"/>
                  <a:pt x="0" y="650917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5012" y="4576792"/>
            <a:ext cx="11154265" cy="652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2677" y="5450567"/>
            <a:ext cx="11136600" cy="65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15"/>
          <a:stretch>
            <a:fillRect/>
          </a:stretch>
        </p:blipFill>
        <p:spPr>
          <a:xfrm>
            <a:off x="538519" y="1196752"/>
            <a:ext cx="11340000" cy="258622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519" y="3785228"/>
            <a:ext cx="11340000" cy="2612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3376" y="1194501"/>
            <a:ext cx="11137751" cy="64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0637" y="2060848"/>
            <a:ext cx="1113049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0637" y="2981448"/>
            <a:ext cx="10528647" cy="564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8519" y="3818474"/>
            <a:ext cx="11142608" cy="686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7368" y="4764753"/>
            <a:ext cx="11305256" cy="636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8519" y="5723335"/>
            <a:ext cx="10528647" cy="564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81" y="729352"/>
            <a:ext cx="10740535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572854"/>
            <a:ext cx="9937104" cy="61076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35561" y="4532548"/>
            <a:ext cx="741986" cy="40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07768" y="4620728"/>
            <a:ext cx="801652" cy="32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79767" y="4532548"/>
            <a:ext cx="617237" cy="40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11640" y="4532548"/>
            <a:ext cx="1352712" cy="40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060848"/>
            <a:ext cx="11340000" cy="29318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87612" y="3359628"/>
            <a:ext cx="761712" cy="420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25193" y="3359628"/>
            <a:ext cx="1532947" cy="420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76881" y="3350078"/>
            <a:ext cx="790277" cy="429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557750"/>
            <a:ext cx="9793088" cy="62819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99656" y="2276872"/>
            <a:ext cx="1070533" cy="495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43872" y="2276872"/>
            <a:ext cx="1415195" cy="495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95976" y="2276872"/>
            <a:ext cx="1004280" cy="495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51584" y="5517232"/>
            <a:ext cx="1718605" cy="415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08655" y="5517233"/>
            <a:ext cx="627305" cy="415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124744"/>
            <a:ext cx="11340000" cy="4618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87201" y="4258028"/>
            <a:ext cx="476070" cy="41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15312" y="4372312"/>
            <a:ext cx="314206" cy="31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81558" y="4258028"/>
            <a:ext cx="1361561" cy="428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1412776"/>
            <a:ext cx="11340000" cy="38168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57057" y="3626565"/>
            <a:ext cx="1390125" cy="429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31969" y="3741071"/>
            <a:ext cx="314205" cy="314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4714" y="4561700"/>
            <a:ext cx="1523425" cy="419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33530" y="4561700"/>
            <a:ext cx="1361561" cy="515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606" y="476672"/>
            <a:ext cx="10184634" cy="6490208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1693680" y="3068960"/>
            <a:ext cx="10010770" cy="544834"/>
          </a:xfrm>
          <a:custGeom>
            <a:avLst/>
            <a:gdLst>
              <a:gd name="connsiteX0" fmla="*/ 0 w 10000938"/>
              <a:gd name="connsiteY0" fmla="*/ 0 h 564498"/>
              <a:gd name="connsiteX1" fmla="*/ 10000938 w 10000938"/>
              <a:gd name="connsiteY1" fmla="*/ 0 h 564498"/>
              <a:gd name="connsiteX2" fmla="*/ 10000938 w 10000938"/>
              <a:gd name="connsiteY2" fmla="*/ 564498 h 564498"/>
              <a:gd name="connsiteX3" fmla="*/ 0 w 10000938"/>
              <a:gd name="connsiteY3" fmla="*/ 564498 h 564498"/>
              <a:gd name="connsiteX4" fmla="*/ 0 w 10000938"/>
              <a:gd name="connsiteY4" fmla="*/ 0 h 564498"/>
              <a:gd name="connsiteX0-1" fmla="*/ 9832 w 10010770"/>
              <a:gd name="connsiteY0-2" fmla="*/ 0 h 564498"/>
              <a:gd name="connsiteX1-3" fmla="*/ 10010770 w 10010770"/>
              <a:gd name="connsiteY1-4" fmla="*/ 0 h 564498"/>
              <a:gd name="connsiteX2-5" fmla="*/ 10010770 w 10010770"/>
              <a:gd name="connsiteY2-6" fmla="*/ 564498 h 564498"/>
              <a:gd name="connsiteX3-7" fmla="*/ 0 w 10010770"/>
              <a:gd name="connsiteY3-8" fmla="*/ 544834 h 564498"/>
              <a:gd name="connsiteX4-9" fmla="*/ 9832 w 10010770"/>
              <a:gd name="connsiteY4-10" fmla="*/ 0 h 564498"/>
              <a:gd name="connsiteX0-11" fmla="*/ 9832 w 10010770"/>
              <a:gd name="connsiteY0-12" fmla="*/ 0 h 544834"/>
              <a:gd name="connsiteX1-13" fmla="*/ 10010770 w 10010770"/>
              <a:gd name="connsiteY1-14" fmla="*/ 0 h 544834"/>
              <a:gd name="connsiteX2-15" fmla="*/ 9981274 w 10010770"/>
              <a:gd name="connsiteY2-16" fmla="*/ 535001 h 544834"/>
              <a:gd name="connsiteX3-17" fmla="*/ 0 w 10010770"/>
              <a:gd name="connsiteY3-18" fmla="*/ 544834 h 544834"/>
              <a:gd name="connsiteX4-19" fmla="*/ 9832 w 10010770"/>
              <a:gd name="connsiteY4-20" fmla="*/ 0 h 544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10770" h="544834">
                <a:moveTo>
                  <a:pt x="9832" y="0"/>
                </a:moveTo>
                <a:lnTo>
                  <a:pt x="10010770" y="0"/>
                </a:lnTo>
                <a:lnTo>
                  <a:pt x="9981274" y="535001"/>
                </a:lnTo>
                <a:lnTo>
                  <a:pt x="0" y="544834"/>
                </a:lnTo>
                <a:lnTo>
                  <a:pt x="9832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67606" y="3861048"/>
            <a:ext cx="10000938" cy="564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645544"/>
            <a:ext cx="9217024" cy="62124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2024-10-15T03:37:56Z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