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3" r:id="rId5"/>
    <p:sldId id="332" r:id="rId6"/>
    <p:sldId id="331" r:id="rId7"/>
    <p:sldId id="330" r:id="rId8"/>
    <p:sldId id="334" r:id="rId9"/>
    <p:sldId id="328" r:id="rId10"/>
    <p:sldId id="327" r:id="rId11"/>
    <p:sldId id="335" r:id="rId12"/>
    <p:sldId id="337" r:id="rId13"/>
    <p:sldId id="33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1700" y="2800350"/>
            <a:ext cx="784860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5131"/>
            <a:ext cx="11340000" cy="460773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559497" y="3068960"/>
            <a:ext cx="10081120" cy="67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3298" y="3933056"/>
            <a:ext cx="11127318" cy="72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298" y="4941168"/>
            <a:ext cx="73829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>
            <a:fillRect/>
          </a:stretch>
        </p:blipFill>
        <p:spPr>
          <a:xfrm>
            <a:off x="479376" y="1196752"/>
            <a:ext cx="11520398" cy="46449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496" y="1268760"/>
            <a:ext cx="10081120" cy="67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096" y="2204864"/>
            <a:ext cx="11141520" cy="67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376" y="3068960"/>
            <a:ext cx="11161241" cy="67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096" y="4149080"/>
            <a:ext cx="11141520" cy="59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79411" y="5013315"/>
            <a:ext cx="1114152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2" b="-1"/>
          <a:stretch>
            <a:fillRect/>
          </a:stretch>
        </p:blipFill>
        <p:spPr>
          <a:xfrm>
            <a:off x="551384" y="1484784"/>
            <a:ext cx="11233248" cy="4446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376" y="1484784"/>
            <a:ext cx="11127318" cy="72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424" y="2420888"/>
            <a:ext cx="11127318" cy="72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341" y="3284984"/>
            <a:ext cx="11127318" cy="75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880" y="4219357"/>
            <a:ext cx="11127318" cy="72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360" y="5122069"/>
            <a:ext cx="11127318" cy="72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880" y="620688"/>
            <a:ext cx="9773000" cy="6156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4" y="548680"/>
            <a:ext cx="8928994" cy="63247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11623" y="3225304"/>
            <a:ext cx="2027385" cy="50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7603" y="3225304"/>
            <a:ext cx="2065841" cy="50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5759" y="5411322"/>
            <a:ext cx="1205225" cy="60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=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4204" y="5457553"/>
            <a:ext cx="2752275" cy="55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15282"/>
            <a:ext cx="102313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6690" y="2622596"/>
            <a:ext cx="1314360" cy="38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544" y="3429000"/>
            <a:ext cx="1446770" cy="42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2066" y="5148500"/>
            <a:ext cx="2285095" cy="47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0245" y="5191457"/>
            <a:ext cx="506845" cy="33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878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0363" y="2675016"/>
            <a:ext cx="1496955" cy="3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0017" y="3531658"/>
            <a:ext cx="1146239" cy="3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6654" y="5202111"/>
            <a:ext cx="1171901" cy="47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9133" y="5202111"/>
            <a:ext cx="1291658" cy="47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82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34"/>
          <a:stretch>
            <a:fillRect/>
          </a:stretch>
        </p:blipFill>
        <p:spPr>
          <a:xfrm>
            <a:off x="360000" y="4365104"/>
            <a:ext cx="11153838" cy="1903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472" y="4581645"/>
            <a:ext cx="10009112" cy="57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424" y="5229200"/>
            <a:ext cx="9535536" cy="846000"/>
          </a:xfrm>
          <a:custGeom>
            <a:avLst/>
            <a:gdLst>
              <a:gd name="connsiteX0" fmla="*/ 0 w 9505056"/>
              <a:gd name="connsiteY0" fmla="*/ 0 h 792088"/>
              <a:gd name="connsiteX1" fmla="*/ 9505056 w 9505056"/>
              <a:gd name="connsiteY1" fmla="*/ 0 h 792088"/>
              <a:gd name="connsiteX2" fmla="*/ 9505056 w 9505056"/>
              <a:gd name="connsiteY2" fmla="*/ 792088 h 792088"/>
              <a:gd name="connsiteX3" fmla="*/ 0 w 9505056"/>
              <a:gd name="connsiteY3" fmla="*/ 792088 h 792088"/>
              <a:gd name="connsiteX4" fmla="*/ 0 w 9505056"/>
              <a:gd name="connsiteY4" fmla="*/ 0 h 792088"/>
              <a:gd name="connsiteX0-1" fmla="*/ 0 w 9535536"/>
              <a:gd name="connsiteY0-2" fmla="*/ 0 h 853048"/>
              <a:gd name="connsiteX1-3" fmla="*/ 9505056 w 9535536"/>
              <a:gd name="connsiteY1-4" fmla="*/ 0 h 853048"/>
              <a:gd name="connsiteX2-5" fmla="*/ 9535536 w 9535536"/>
              <a:gd name="connsiteY2-6" fmla="*/ 853048 h 853048"/>
              <a:gd name="connsiteX3-7" fmla="*/ 0 w 9535536"/>
              <a:gd name="connsiteY3-8" fmla="*/ 792088 h 853048"/>
              <a:gd name="connsiteX4-9" fmla="*/ 0 w 9535536"/>
              <a:gd name="connsiteY4-10" fmla="*/ 0 h 853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35536" h="853048">
                <a:moveTo>
                  <a:pt x="0" y="0"/>
                </a:moveTo>
                <a:lnTo>
                  <a:pt x="9505056" y="0"/>
                </a:lnTo>
                <a:lnTo>
                  <a:pt x="9535536" y="853048"/>
                </a:lnTo>
                <a:lnTo>
                  <a:pt x="0" y="7920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0"/>
          <a:stretch>
            <a:fillRect/>
          </a:stretch>
        </p:blipFill>
        <p:spPr>
          <a:xfrm>
            <a:off x="277315" y="980728"/>
            <a:ext cx="11637370" cy="55698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343472" y="3717032"/>
            <a:ext cx="10297144" cy="85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16" y="4797152"/>
            <a:ext cx="10801200" cy="70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16" y="5805264"/>
            <a:ext cx="3534317" cy="6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11336"/>
            <a:ext cx="11340000" cy="4635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11404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2024-10-15T02:56:56Z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