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4" r:id="rId5"/>
    <p:sldId id="332" r:id="rId6"/>
    <p:sldId id="331" r:id="rId7"/>
    <p:sldId id="335" r:id="rId8"/>
    <p:sldId id="330" r:id="rId9"/>
    <p:sldId id="329" r:id="rId10"/>
    <p:sldId id="328" r:id="rId11"/>
    <p:sldId id="333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62" y="2838450"/>
            <a:ext cx="77628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479376" y="1395526"/>
            <a:ext cx="11233248" cy="40669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23792" y="4695166"/>
            <a:ext cx="1800200" cy="60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096" y="4797152"/>
            <a:ext cx="1152128" cy="5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472" y="4797152"/>
            <a:ext cx="1490040" cy="49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0" y="764704"/>
            <a:ext cx="1071888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63479" y="5984704"/>
            <a:ext cx="36899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839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002" y="2384487"/>
            <a:ext cx="352292" cy="4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9098" y="4032586"/>
            <a:ext cx="457028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3732" y="5671158"/>
            <a:ext cx="390377" cy="4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238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2497" y="4359014"/>
            <a:ext cx="452930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098" y="5993739"/>
            <a:ext cx="358570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623392" y="894376"/>
            <a:ext cx="11089232" cy="5390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4416" y="5373216"/>
            <a:ext cx="1979776" cy="683632"/>
          </a:xfrm>
          <a:custGeom>
            <a:avLst/>
            <a:gdLst>
              <a:gd name="connsiteX0" fmla="*/ 0 w 1944216"/>
              <a:gd name="connsiteY0" fmla="*/ 0 h 648072"/>
              <a:gd name="connsiteX1" fmla="*/ 1944216 w 1944216"/>
              <a:gd name="connsiteY1" fmla="*/ 0 h 648072"/>
              <a:gd name="connsiteX2" fmla="*/ 1944216 w 1944216"/>
              <a:gd name="connsiteY2" fmla="*/ 648072 h 648072"/>
              <a:gd name="connsiteX3" fmla="*/ 0 w 1944216"/>
              <a:gd name="connsiteY3" fmla="*/ 648072 h 648072"/>
              <a:gd name="connsiteX4" fmla="*/ 0 w 1944216"/>
              <a:gd name="connsiteY4" fmla="*/ 0 h 648072"/>
              <a:gd name="connsiteX0-1" fmla="*/ 0 w 1964536"/>
              <a:gd name="connsiteY0-2" fmla="*/ 0 h 683632"/>
              <a:gd name="connsiteX1-3" fmla="*/ 1944216 w 1964536"/>
              <a:gd name="connsiteY1-4" fmla="*/ 0 h 683632"/>
              <a:gd name="connsiteX2-5" fmla="*/ 1964536 w 1964536"/>
              <a:gd name="connsiteY2-6" fmla="*/ 683632 h 683632"/>
              <a:gd name="connsiteX3-7" fmla="*/ 0 w 1964536"/>
              <a:gd name="connsiteY3-8" fmla="*/ 648072 h 683632"/>
              <a:gd name="connsiteX4-9" fmla="*/ 0 w 1964536"/>
              <a:gd name="connsiteY4-10" fmla="*/ 0 h 683632"/>
              <a:gd name="connsiteX0-11" fmla="*/ 15240 w 1979776"/>
              <a:gd name="connsiteY0-12" fmla="*/ 0 h 683632"/>
              <a:gd name="connsiteX1-13" fmla="*/ 1959456 w 1979776"/>
              <a:gd name="connsiteY1-14" fmla="*/ 0 h 683632"/>
              <a:gd name="connsiteX2-15" fmla="*/ 1979776 w 1979776"/>
              <a:gd name="connsiteY2-16" fmla="*/ 683632 h 683632"/>
              <a:gd name="connsiteX3-17" fmla="*/ 0 w 1979776"/>
              <a:gd name="connsiteY3-18" fmla="*/ 683632 h 683632"/>
              <a:gd name="connsiteX4-19" fmla="*/ 15240 w 1979776"/>
              <a:gd name="connsiteY4-20" fmla="*/ 0 h 6836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79776" h="683632">
                <a:moveTo>
                  <a:pt x="15240" y="0"/>
                </a:moveTo>
                <a:lnTo>
                  <a:pt x="1959456" y="0"/>
                </a:lnTo>
                <a:lnTo>
                  <a:pt x="1979776" y="683632"/>
                </a:lnTo>
                <a:lnTo>
                  <a:pt x="0" y="683632"/>
                </a:lnTo>
                <a:lnTo>
                  <a:pt x="1524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479376" y="1627210"/>
            <a:ext cx="11377264" cy="40340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08234" y="1627210"/>
            <a:ext cx="2900334" cy="6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192" y="3284984"/>
            <a:ext cx="1986962" cy="6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12" y="548680"/>
            <a:ext cx="10259172" cy="6261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5634" y="2348880"/>
            <a:ext cx="1826909" cy="57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704" y="3789040"/>
            <a:ext cx="2133337" cy="62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8735" y="5373216"/>
            <a:ext cx="2877137" cy="605560"/>
          </a:xfrm>
          <a:custGeom>
            <a:avLst/>
            <a:gdLst>
              <a:gd name="connsiteX0" fmla="*/ 0 w 2808311"/>
              <a:gd name="connsiteY0" fmla="*/ 0 h 576064"/>
              <a:gd name="connsiteX1" fmla="*/ 2808311 w 2808311"/>
              <a:gd name="connsiteY1" fmla="*/ 0 h 576064"/>
              <a:gd name="connsiteX2" fmla="*/ 2808311 w 2808311"/>
              <a:gd name="connsiteY2" fmla="*/ 576064 h 576064"/>
              <a:gd name="connsiteX3" fmla="*/ 0 w 2808311"/>
              <a:gd name="connsiteY3" fmla="*/ 576064 h 576064"/>
              <a:gd name="connsiteX4" fmla="*/ 0 w 2808311"/>
              <a:gd name="connsiteY4" fmla="*/ 0 h 576064"/>
              <a:gd name="connsiteX0-1" fmla="*/ 0 w 2818144"/>
              <a:gd name="connsiteY0-2" fmla="*/ 0 h 605560"/>
              <a:gd name="connsiteX1-3" fmla="*/ 2808311 w 2818144"/>
              <a:gd name="connsiteY1-4" fmla="*/ 0 h 605560"/>
              <a:gd name="connsiteX2-5" fmla="*/ 2818144 w 2818144"/>
              <a:gd name="connsiteY2-6" fmla="*/ 605560 h 605560"/>
              <a:gd name="connsiteX3-7" fmla="*/ 0 w 2818144"/>
              <a:gd name="connsiteY3-8" fmla="*/ 576064 h 605560"/>
              <a:gd name="connsiteX4-9" fmla="*/ 0 w 2818144"/>
              <a:gd name="connsiteY4-10" fmla="*/ 0 h 605560"/>
              <a:gd name="connsiteX0-11" fmla="*/ 58993 w 2877137"/>
              <a:gd name="connsiteY0-12" fmla="*/ 0 h 605560"/>
              <a:gd name="connsiteX1-13" fmla="*/ 2867304 w 2877137"/>
              <a:gd name="connsiteY1-14" fmla="*/ 0 h 605560"/>
              <a:gd name="connsiteX2-15" fmla="*/ 2877137 w 2877137"/>
              <a:gd name="connsiteY2-16" fmla="*/ 605560 h 605560"/>
              <a:gd name="connsiteX3-17" fmla="*/ 0 w 2877137"/>
              <a:gd name="connsiteY3-18" fmla="*/ 585896 h 605560"/>
              <a:gd name="connsiteX4-19" fmla="*/ 58993 w 2877137"/>
              <a:gd name="connsiteY4-20" fmla="*/ 0 h 6055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77137" h="605560">
                <a:moveTo>
                  <a:pt x="58993" y="0"/>
                </a:moveTo>
                <a:lnTo>
                  <a:pt x="2867304" y="0"/>
                </a:lnTo>
                <a:lnTo>
                  <a:pt x="2877137" y="605560"/>
                </a:lnTo>
                <a:lnTo>
                  <a:pt x="0" y="585896"/>
                </a:lnTo>
                <a:lnTo>
                  <a:pt x="5899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3"/>
          <a:stretch>
            <a:fillRect/>
          </a:stretch>
        </p:blipFill>
        <p:spPr>
          <a:xfrm>
            <a:off x="672128" y="764704"/>
            <a:ext cx="10847744" cy="5882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608" y="2712296"/>
            <a:ext cx="2176000" cy="542946"/>
          </a:xfrm>
          <a:custGeom>
            <a:avLst/>
            <a:gdLst>
              <a:gd name="connsiteX0" fmla="*/ 0 w 2155680"/>
              <a:gd name="connsiteY0" fmla="*/ 0 h 502306"/>
              <a:gd name="connsiteX1" fmla="*/ 2155680 w 2155680"/>
              <a:gd name="connsiteY1" fmla="*/ 0 h 502306"/>
              <a:gd name="connsiteX2" fmla="*/ 2155680 w 2155680"/>
              <a:gd name="connsiteY2" fmla="*/ 502306 h 502306"/>
              <a:gd name="connsiteX3" fmla="*/ 0 w 2155680"/>
              <a:gd name="connsiteY3" fmla="*/ 502306 h 502306"/>
              <a:gd name="connsiteX4" fmla="*/ 0 w 2155680"/>
              <a:gd name="connsiteY4" fmla="*/ 0 h 502306"/>
              <a:gd name="connsiteX0-1" fmla="*/ 0 w 2176000"/>
              <a:gd name="connsiteY0-2" fmla="*/ 0 h 542946"/>
              <a:gd name="connsiteX1-3" fmla="*/ 2155680 w 2176000"/>
              <a:gd name="connsiteY1-4" fmla="*/ 0 h 542946"/>
              <a:gd name="connsiteX2-5" fmla="*/ 2176000 w 2176000"/>
              <a:gd name="connsiteY2-6" fmla="*/ 542946 h 542946"/>
              <a:gd name="connsiteX3-7" fmla="*/ 0 w 2176000"/>
              <a:gd name="connsiteY3-8" fmla="*/ 502306 h 542946"/>
              <a:gd name="connsiteX4-9" fmla="*/ 0 w 2176000"/>
              <a:gd name="connsiteY4-10" fmla="*/ 0 h 5429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76000" h="542946">
                <a:moveTo>
                  <a:pt x="0" y="0"/>
                </a:moveTo>
                <a:lnTo>
                  <a:pt x="2155680" y="0"/>
                </a:lnTo>
                <a:lnTo>
                  <a:pt x="2176000" y="542946"/>
                </a:lnTo>
                <a:lnTo>
                  <a:pt x="0" y="50230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9576" y="5805264"/>
            <a:ext cx="3821152" cy="57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86"/>
          <a:stretch>
            <a:fillRect/>
          </a:stretch>
        </p:blipFill>
        <p:spPr>
          <a:xfrm>
            <a:off x="550016" y="1916832"/>
            <a:ext cx="11091968" cy="32122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30136" y="2730864"/>
            <a:ext cx="1512168" cy="55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8288" y="3522952"/>
            <a:ext cx="2160240" cy="5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90229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0840" y="5813984"/>
            <a:ext cx="3028973" cy="66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683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2848" y="1637520"/>
            <a:ext cx="2568013" cy="60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466" y="3478341"/>
            <a:ext cx="2018539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466" y="5128168"/>
            <a:ext cx="1637682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1088" y="5948313"/>
            <a:ext cx="1323476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407368" y="1340768"/>
            <a:ext cx="11377264" cy="440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296" y="4077072"/>
            <a:ext cx="2270748" cy="7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2024-10-15T02:57:54Z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