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36" r:id="rId4"/>
    <p:sldId id="335" r:id="rId5"/>
    <p:sldId id="334" r:id="rId6"/>
    <p:sldId id="333" r:id="rId7"/>
    <p:sldId id="332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35761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38487" y="2933700"/>
            <a:ext cx="5915025" cy="99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0A5B87-F30C-68D0-9110-A18932CF1D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764704"/>
            <a:ext cx="11293132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7125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6CA380-5F02-5B30-35CA-C1D67DFE19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692696"/>
            <a:ext cx="1122956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A4646D-B773-12AB-750E-E52668884161}"/>
              </a:ext>
            </a:extLst>
          </p:cNvPr>
          <p:cNvSpPr/>
          <p:nvPr/>
        </p:nvSpPr>
        <p:spPr bwMode="white">
          <a:xfrm>
            <a:off x="2069402" y="2070072"/>
            <a:ext cx="358290" cy="415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D6A96F-7752-41E2-0BF7-2B40AB0F772C}"/>
              </a:ext>
            </a:extLst>
          </p:cNvPr>
          <p:cNvSpPr/>
          <p:nvPr/>
        </p:nvSpPr>
        <p:spPr bwMode="white">
          <a:xfrm>
            <a:off x="5020582" y="3975757"/>
            <a:ext cx="452577" cy="415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C88E8B2-1061-B380-FFFD-37EF6C5F38A8}"/>
              </a:ext>
            </a:extLst>
          </p:cNvPr>
          <p:cNvSpPr/>
          <p:nvPr/>
        </p:nvSpPr>
        <p:spPr bwMode="white">
          <a:xfrm>
            <a:off x="6632888" y="5872007"/>
            <a:ext cx="386576" cy="433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765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578815-9BCE-2838-FAD4-8A3D81A0F0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2776"/>
            <a:ext cx="11340000" cy="3885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0062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2341D3-06E1-5188-8053-DF036A82D0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47805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AF7FB9-30B0-EB3D-17C8-5F3F989E4F61}"/>
              </a:ext>
            </a:extLst>
          </p:cNvPr>
          <p:cNvSpPr/>
          <p:nvPr/>
        </p:nvSpPr>
        <p:spPr bwMode="white">
          <a:xfrm>
            <a:off x="7252851" y="2468668"/>
            <a:ext cx="390377" cy="438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3892B8F-6543-712C-4138-DF70703A5401}"/>
              </a:ext>
            </a:extLst>
          </p:cNvPr>
          <p:cNvSpPr/>
          <p:nvPr/>
        </p:nvSpPr>
        <p:spPr bwMode="white">
          <a:xfrm>
            <a:off x="10204488" y="3440023"/>
            <a:ext cx="352292" cy="419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AC17274-1CA7-20DB-8DF6-65AC6DCFF5DA}"/>
              </a:ext>
            </a:extLst>
          </p:cNvPr>
          <p:cNvSpPr/>
          <p:nvPr/>
        </p:nvSpPr>
        <p:spPr bwMode="white">
          <a:xfrm>
            <a:off x="8842926" y="5363686"/>
            <a:ext cx="457027" cy="419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1672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1F1305-97CA-55DF-B439-91D9B0D26C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827686"/>
            <a:ext cx="11340000" cy="569765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70B192-FB66-737F-5CCE-70681D4A3170}"/>
              </a:ext>
            </a:extLst>
          </p:cNvPr>
          <p:cNvSpPr/>
          <p:nvPr/>
        </p:nvSpPr>
        <p:spPr bwMode="white">
          <a:xfrm>
            <a:off x="3156297" y="4796846"/>
            <a:ext cx="2220426" cy="566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429B3C-CE08-6A41-1FB2-216AA0F04C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877280"/>
            <a:ext cx="11340000" cy="55040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277E22-FE11-F067-4391-EED61E85E399}"/>
              </a:ext>
            </a:extLst>
          </p:cNvPr>
          <p:cNvSpPr/>
          <p:nvPr/>
        </p:nvSpPr>
        <p:spPr bwMode="white">
          <a:xfrm>
            <a:off x="3782483" y="2943678"/>
            <a:ext cx="1542468" cy="438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53E1941-41EB-8E56-2EA9-8AF61D97381E}"/>
              </a:ext>
            </a:extLst>
          </p:cNvPr>
          <p:cNvSpPr/>
          <p:nvPr/>
        </p:nvSpPr>
        <p:spPr bwMode="white">
          <a:xfrm>
            <a:off x="6696035" y="3000814"/>
            <a:ext cx="552240" cy="380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6D75FD3-988B-A729-2AA1-30AB6AA16A35}"/>
              </a:ext>
            </a:extLst>
          </p:cNvPr>
          <p:cNvSpPr/>
          <p:nvPr/>
        </p:nvSpPr>
        <p:spPr bwMode="white">
          <a:xfrm>
            <a:off x="8628881" y="3067472"/>
            <a:ext cx="685541" cy="409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97F0893-8997-9E0F-CFB0-80B0D5CBEF45}"/>
              </a:ext>
            </a:extLst>
          </p:cNvPr>
          <p:cNvSpPr/>
          <p:nvPr/>
        </p:nvSpPr>
        <p:spPr bwMode="white">
          <a:xfrm>
            <a:off x="3201677" y="5695703"/>
            <a:ext cx="1542468" cy="428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3EE8828-3273-5EC9-D6C5-DD36EC72DC1C}"/>
              </a:ext>
            </a:extLst>
          </p:cNvPr>
          <p:cNvSpPr/>
          <p:nvPr/>
        </p:nvSpPr>
        <p:spPr bwMode="white">
          <a:xfrm>
            <a:off x="7895733" y="5695703"/>
            <a:ext cx="780754" cy="428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5704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AAE556-198B-9168-7A51-6D9B86237B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620688"/>
            <a:ext cx="10513170" cy="61284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1874AA-F1D8-297F-DAC9-CD2BF4CB49F5}"/>
              </a:ext>
            </a:extLst>
          </p:cNvPr>
          <p:cNvSpPr/>
          <p:nvPr/>
        </p:nvSpPr>
        <p:spPr bwMode="white">
          <a:xfrm>
            <a:off x="4511824" y="5227548"/>
            <a:ext cx="766604" cy="505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89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5CF637-BC3D-DEC5-18CF-3541D38E32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61000"/>
            <a:ext cx="11340000" cy="4536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BFD60D-49A8-CF5B-442E-E8710AFD7E54}"/>
              </a:ext>
            </a:extLst>
          </p:cNvPr>
          <p:cNvSpPr/>
          <p:nvPr/>
        </p:nvSpPr>
        <p:spPr bwMode="white">
          <a:xfrm>
            <a:off x="4777284" y="1551705"/>
            <a:ext cx="676020" cy="314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F94EED1-0287-0272-C6BC-4CB4AC3F6BC5}"/>
              </a:ext>
            </a:extLst>
          </p:cNvPr>
          <p:cNvSpPr/>
          <p:nvPr/>
        </p:nvSpPr>
        <p:spPr bwMode="white">
          <a:xfrm>
            <a:off x="3234816" y="4305705"/>
            <a:ext cx="666498" cy="409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E6407EB-E592-C581-A772-99C2EC0C9706}"/>
              </a:ext>
            </a:extLst>
          </p:cNvPr>
          <p:cNvSpPr/>
          <p:nvPr/>
        </p:nvSpPr>
        <p:spPr bwMode="white">
          <a:xfrm>
            <a:off x="9480861" y="5106176"/>
            <a:ext cx="1447254" cy="42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33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DACBAF-E892-0A2F-C140-B20A00EC42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764704"/>
            <a:ext cx="11340000" cy="575297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2416440-7B26-36E0-98F6-1192961DB558}"/>
              </a:ext>
            </a:extLst>
          </p:cNvPr>
          <p:cNvSpPr/>
          <p:nvPr/>
        </p:nvSpPr>
        <p:spPr bwMode="white">
          <a:xfrm>
            <a:off x="4079776" y="4869160"/>
            <a:ext cx="172582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9878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392B2C-CBDC-F994-1A3C-1D8CD53FAE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272" y="900000"/>
            <a:ext cx="11340000" cy="365092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E5D7C9A-FCB2-0366-D77E-0A2B40847EA3}"/>
              </a:ext>
            </a:extLst>
          </p:cNvPr>
          <p:cNvSpPr/>
          <p:nvPr/>
        </p:nvSpPr>
        <p:spPr bwMode="white">
          <a:xfrm>
            <a:off x="1884792" y="1196752"/>
            <a:ext cx="3312367" cy="523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241CF25-AA5F-422C-D849-69207D20BA1F}"/>
              </a:ext>
            </a:extLst>
          </p:cNvPr>
          <p:cNvSpPr/>
          <p:nvPr/>
        </p:nvSpPr>
        <p:spPr bwMode="white">
          <a:xfrm>
            <a:off x="6801010" y="3035267"/>
            <a:ext cx="1618639" cy="42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C03E2954-0430-D884-B4B0-AA4D713B577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15"/>
          <a:stretch/>
        </p:blipFill>
        <p:spPr>
          <a:xfrm>
            <a:off x="1020696" y="4550926"/>
            <a:ext cx="10691928" cy="1895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0565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086B09-49B1-77AD-105C-7544CED426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764704"/>
            <a:ext cx="1114592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0A57D0-5516-1E66-CA0A-CBD1317571E2}"/>
              </a:ext>
            </a:extLst>
          </p:cNvPr>
          <p:cNvSpPr/>
          <p:nvPr/>
        </p:nvSpPr>
        <p:spPr bwMode="white">
          <a:xfrm>
            <a:off x="2567608" y="5877273"/>
            <a:ext cx="1080120" cy="465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AED14A3-FDDF-CDB9-1A2F-96274578EF16}"/>
              </a:ext>
            </a:extLst>
          </p:cNvPr>
          <p:cNvSpPr/>
          <p:nvPr/>
        </p:nvSpPr>
        <p:spPr bwMode="white">
          <a:xfrm>
            <a:off x="4825339" y="5930790"/>
            <a:ext cx="842261" cy="411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4CF8971-F199-D3B8-E2F5-046DB8DA1473}"/>
              </a:ext>
            </a:extLst>
          </p:cNvPr>
          <p:cNvSpPr/>
          <p:nvPr/>
        </p:nvSpPr>
        <p:spPr bwMode="white">
          <a:xfrm>
            <a:off x="6930991" y="5930790"/>
            <a:ext cx="3050856" cy="505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0234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3EF5FC-34D8-85E1-C7A8-CD7FF69602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2132856"/>
            <a:ext cx="11340000" cy="2835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C9BB23-F814-A4B7-0CA3-9372501A391B}"/>
              </a:ext>
            </a:extLst>
          </p:cNvPr>
          <p:cNvSpPr/>
          <p:nvPr/>
        </p:nvSpPr>
        <p:spPr bwMode="white">
          <a:xfrm>
            <a:off x="7005294" y="3335583"/>
            <a:ext cx="1142569" cy="429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6187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</Words>
  <Application>Microsoft Office PowerPoint</Application>
  <PresentationFormat>宽屏</PresentationFormat>
  <Paragraphs>1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64</cp:revision>
  <dcterms:created xsi:type="dcterms:W3CDTF">2015-09-16T06:44:00Z</dcterms:created>
  <dcterms:modified xsi:type="dcterms:W3CDTF">2024-10-14T14:10:43Z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