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3675" y="2976562"/>
            <a:ext cx="6724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"/>
          <a:stretch>
            <a:fillRect/>
          </a:stretch>
        </p:blipFill>
        <p:spPr>
          <a:xfrm>
            <a:off x="1703514" y="548680"/>
            <a:ext cx="9505054" cy="6357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0369152" cy="62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" b="23523"/>
          <a:stretch>
            <a:fillRect/>
          </a:stretch>
        </p:blipFill>
        <p:spPr>
          <a:xfrm>
            <a:off x="479376" y="1196752"/>
            <a:ext cx="11233248" cy="503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40834"/>
            <a:ext cx="10945216" cy="501655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21"/>
          <a:stretch>
            <a:fillRect/>
          </a:stretch>
        </p:blipFill>
        <p:spPr>
          <a:xfrm>
            <a:off x="623392" y="573836"/>
            <a:ext cx="10801200" cy="1487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05" y="692696"/>
            <a:ext cx="109823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1222" y="1744507"/>
            <a:ext cx="378064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636279"/>
            <a:ext cx="11340000" cy="358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413" y="3629250"/>
            <a:ext cx="399899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67607"/>
            <a:ext cx="11340000" cy="516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1220218"/>
            <a:ext cx="399899" cy="4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130" y="2128728"/>
            <a:ext cx="361812" cy="4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0"/>
          <a:stretch>
            <a:fillRect/>
          </a:stretch>
        </p:blipFill>
        <p:spPr>
          <a:xfrm>
            <a:off x="1051770" y="504424"/>
            <a:ext cx="10372822" cy="635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88499"/>
            <a:ext cx="11340000" cy="41413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66"/>
          <a:stretch>
            <a:fillRect/>
          </a:stretch>
        </p:blipFill>
        <p:spPr>
          <a:xfrm>
            <a:off x="429670" y="874963"/>
            <a:ext cx="11336330" cy="1509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23" y="764704"/>
            <a:ext cx="1113555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29722"/>
            <a:ext cx="11340000" cy="4919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" r="1520"/>
          <a:stretch>
            <a:fillRect/>
          </a:stretch>
        </p:blipFill>
        <p:spPr>
          <a:xfrm>
            <a:off x="911424" y="627807"/>
            <a:ext cx="10585176" cy="6141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114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40" y="625116"/>
            <a:ext cx="9248388" cy="61882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11002" y="2065277"/>
            <a:ext cx="20964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5133" y="2065278"/>
            <a:ext cx="17084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0430" y="4081500"/>
            <a:ext cx="2643261" cy="51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5730" y="4261683"/>
            <a:ext cx="1642028" cy="4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1238" y="5449652"/>
            <a:ext cx="8136903" cy="54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45214" y="6215225"/>
            <a:ext cx="765788" cy="45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6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086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6654" y="1988840"/>
            <a:ext cx="9946259" cy="622800"/>
          </a:xfrm>
          <a:custGeom>
            <a:avLst/>
            <a:gdLst>
              <a:gd name="connsiteX0" fmla="*/ 0 w 9955946"/>
              <a:gd name="connsiteY0" fmla="*/ 0 h 576064"/>
              <a:gd name="connsiteX1" fmla="*/ 9955946 w 9955946"/>
              <a:gd name="connsiteY1" fmla="*/ 0 h 576064"/>
              <a:gd name="connsiteX2" fmla="*/ 9955946 w 9955946"/>
              <a:gd name="connsiteY2" fmla="*/ 576064 h 576064"/>
              <a:gd name="connsiteX3" fmla="*/ 0 w 9955946"/>
              <a:gd name="connsiteY3" fmla="*/ 576064 h 576064"/>
              <a:gd name="connsiteX4" fmla="*/ 0 w 9955946"/>
              <a:gd name="connsiteY4" fmla="*/ 0 h 576064"/>
              <a:gd name="connsiteX0-1" fmla="*/ 0 w 9965778"/>
              <a:gd name="connsiteY0-2" fmla="*/ 0 h 585896"/>
              <a:gd name="connsiteX1-3" fmla="*/ 9955946 w 9965778"/>
              <a:gd name="connsiteY1-4" fmla="*/ 0 h 585896"/>
              <a:gd name="connsiteX2-5" fmla="*/ 9965778 w 9965778"/>
              <a:gd name="connsiteY2-6" fmla="*/ 585896 h 585896"/>
              <a:gd name="connsiteX3-7" fmla="*/ 0 w 9965778"/>
              <a:gd name="connsiteY3-8" fmla="*/ 576064 h 585896"/>
              <a:gd name="connsiteX4-9" fmla="*/ 0 w 9965778"/>
              <a:gd name="connsiteY4-10" fmla="*/ 0 h 585896"/>
              <a:gd name="connsiteX0-11" fmla="*/ 0 w 9965778"/>
              <a:gd name="connsiteY0-12" fmla="*/ 0 h 585896"/>
              <a:gd name="connsiteX1-13" fmla="*/ 9955946 w 9965778"/>
              <a:gd name="connsiteY1-14" fmla="*/ 0 h 585896"/>
              <a:gd name="connsiteX2-15" fmla="*/ 9965778 w 9965778"/>
              <a:gd name="connsiteY2-16" fmla="*/ 585896 h 585896"/>
              <a:gd name="connsiteX3-17" fmla="*/ 0 w 9965778"/>
              <a:gd name="connsiteY3-18" fmla="*/ 576064 h 585896"/>
              <a:gd name="connsiteX4-19" fmla="*/ 0 w 9965778"/>
              <a:gd name="connsiteY4-20" fmla="*/ 0 h 585896"/>
              <a:gd name="connsiteX0-21" fmla="*/ 0 w 9965778"/>
              <a:gd name="connsiteY0-22" fmla="*/ 0 h 634925"/>
              <a:gd name="connsiteX1-23" fmla="*/ 9955946 w 9965778"/>
              <a:gd name="connsiteY1-24" fmla="*/ 0 h 634925"/>
              <a:gd name="connsiteX2-25" fmla="*/ 9965778 w 9965778"/>
              <a:gd name="connsiteY2-26" fmla="*/ 585896 h 634925"/>
              <a:gd name="connsiteX3-27" fmla="*/ 19684 w 9965778"/>
              <a:gd name="connsiteY3-28" fmla="*/ 634925 h 634925"/>
              <a:gd name="connsiteX4-29" fmla="*/ 0 w 9965778"/>
              <a:gd name="connsiteY4-30" fmla="*/ 0 h 634925"/>
              <a:gd name="connsiteX0-31" fmla="*/ 0 w 9955946"/>
              <a:gd name="connsiteY0-32" fmla="*/ 0 h 634925"/>
              <a:gd name="connsiteX1-33" fmla="*/ 9955946 w 9955946"/>
              <a:gd name="connsiteY1-34" fmla="*/ 0 h 634925"/>
              <a:gd name="connsiteX2-35" fmla="*/ 9936252 w 9955946"/>
              <a:gd name="connsiteY2-36" fmla="*/ 615327 h 634925"/>
              <a:gd name="connsiteX3-37" fmla="*/ 19684 w 9955946"/>
              <a:gd name="connsiteY3-38" fmla="*/ 634925 h 634925"/>
              <a:gd name="connsiteX4-39" fmla="*/ 0 w 9955946"/>
              <a:gd name="connsiteY4-40" fmla="*/ 0 h 6349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955946" h="634925">
                <a:moveTo>
                  <a:pt x="0" y="0"/>
                </a:moveTo>
                <a:lnTo>
                  <a:pt x="9955946" y="0"/>
                </a:lnTo>
                <a:lnTo>
                  <a:pt x="9936252" y="615327"/>
                </a:lnTo>
                <a:lnTo>
                  <a:pt x="19684" y="6349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047" y="5415162"/>
            <a:ext cx="5395041" cy="47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1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141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02456"/>
            <a:ext cx="11340000" cy="5253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1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>
            <a:fillRect/>
          </a:stretch>
        </p:blipFill>
        <p:spPr>
          <a:xfrm>
            <a:off x="1343472" y="1023393"/>
            <a:ext cx="9217024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9492" y="1251922"/>
            <a:ext cx="361813" cy="4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0449" y="2984937"/>
            <a:ext cx="399899" cy="4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0927" y="4708429"/>
            <a:ext cx="399899" cy="42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732664" y="1051187"/>
            <a:ext cx="10691928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0119" y="1251180"/>
            <a:ext cx="399899" cy="4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1555" y="2127342"/>
            <a:ext cx="457027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9641" y="2993980"/>
            <a:ext cx="399899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1555" y="4727256"/>
            <a:ext cx="457027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839416" y="908720"/>
            <a:ext cx="10657184" cy="524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6871" y="1194645"/>
            <a:ext cx="399899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5436" y="2929261"/>
            <a:ext cx="361813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8307" y="4663877"/>
            <a:ext cx="457027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