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5" r:id="rId3"/>
    <p:sldId id="334" r:id="rId4"/>
    <p:sldId id="333" r:id="rId5"/>
    <p:sldId id="336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8725" y="2986087"/>
            <a:ext cx="97345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EF5A6-40A9-A350-57C5-2EF718BD5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0035814" cy="6355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2B582-ED5D-4BDE-86DE-9BF9E247C9AA}"/>
              </a:ext>
            </a:extLst>
          </p:cNvPr>
          <p:cNvSpPr/>
          <p:nvPr/>
        </p:nvSpPr>
        <p:spPr bwMode="white">
          <a:xfrm>
            <a:off x="6672064" y="5517232"/>
            <a:ext cx="648072" cy="55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77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3282C-B2C4-39D8-1D73-BB9B420B8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8720"/>
            <a:ext cx="11340000" cy="5545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46F6C-83E7-0F72-B6A1-A7248D3495AE}"/>
              </a:ext>
            </a:extLst>
          </p:cNvPr>
          <p:cNvSpPr/>
          <p:nvPr/>
        </p:nvSpPr>
        <p:spPr bwMode="white">
          <a:xfrm>
            <a:off x="2748813" y="1061166"/>
            <a:ext cx="399899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E0918E-4532-56EB-A53E-5450FFF83638}"/>
              </a:ext>
            </a:extLst>
          </p:cNvPr>
          <p:cNvSpPr/>
          <p:nvPr/>
        </p:nvSpPr>
        <p:spPr bwMode="white">
          <a:xfrm>
            <a:off x="4329367" y="2661851"/>
            <a:ext cx="361813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8B0BA0-9C1B-E3F5-68DF-928922CB5AC9}"/>
              </a:ext>
            </a:extLst>
          </p:cNvPr>
          <p:cNvSpPr/>
          <p:nvPr/>
        </p:nvSpPr>
        <p:spPr bwMode="white">
          <a:xfrm>
            <a:off x="2977327" y="5062880"/>
            <a:ext cx="333249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8F02D-1401-68A1-18A1-521F03721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048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67D76-70C0-AF23-8823-DA78A0A9DD95}"/>
              </a:ext>
            </a:extLst>
          </p:cNvPr>
          <p:cNvSpPr/>
          <p:nvPr/>
        </p:nvSpPr>
        <p:spPr bwMode="white">
          <a:xfrm>
            <a:off x="2977738" y="1756811"/>
            <a:ext cx="457027" cy="4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1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69532-8CAB-5A39-86A8-618220FB5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8966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3B9F7-E184-6403-3110-F0A1DB01B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16954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3BF56-1357-1257-85AD-44036DAAB10B}"/>
              </a:ext>
            </a:extLst>
          </p:cNvPr>
          <p:cNvSpPr/>
          <p:nvPr/>
        </p:nvSpPr>
        <p:spPr bwMode="white">
          <a:xfrm>
            <a:off x="1927524" y="5954250"/>
            <a:ext cx="3014146" cy="37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47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19220-1D9D-AFCD-94E1-7B11ADD29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656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71A2B-D839-7831-C7E6-3CCF93053A46}"/>
              </a:ext>
            </a:extLst>
          </p:cNvPr>
          <p:cNvSpPr/>
          <p:nvPr/>
        </p:nvSpPr>
        <p:spPr bwMode="white">
          <a:xfrm>
            <a:off x="1653851" y="1807967"/>
            <a:ext cx="1904282" cy="5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4BE296-E9EE-FCA9-B8E8-96C0AE1F95B0}"/>
              </a:ext>
            </a:extLst>
          </p:cNvPr>
          <p:cNvSpPr/>
          <p:nvPr/>
        </p:nvSpPr>
        <p:spPr bwMode="white">
          <a:xfrm>
            <a:off x="1739543" y="3493382"/>
            <a:ext cx="1666246" cy="47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C4C23B-35DB-C9E3-A32B-84FB44AB5BDF}"/>
              </a:ext>
            </a:extLst>
          </p:cNvPr>
          <p:cNvSpPr/>
          <p:nvPr/>
        </p:nvSpPr>
        <p:spPr bwMode="white">
          <a:xfrm>
            <a:off x="9785135" y="4255151"/>
            <a:ext cx="971184" cy="4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EF5170-6BDF-0DEA-EB30-704FB30FE048}"/>
              </a:ext>
            </a:extLst>
          </p:cNvPr>
          <p:cNvSpPr/>
          <p:nvPr/>
        </p:nvSpPr>
        <p:spPr bwMode="white">
          <a:xfrm>
            <a:off x="5072037" y="5131186"/>
            <a:ext cx="2237531" cy="38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9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532CA-0BE3-4D0F-A034-F6A32DF62E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3"/>
          <a:stretch/>
        </p:blipFill>
        <p:spPr>
          <a:xfrm>
            <a:off x="734176" y="836712"/>
            <a:ext cx="10723648" cy="55717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E777D6-7FC3-5680-56EB-96CA518A719F}"/>
              </a:ext>
            </a:extLst>
          </p:cNvPr>
          <p:cNvSpPr/>
          <p:nvPr/>
        </p:nvSpPr>
        <p:spPr bwMode="white">
          <a:xfrm>
            <a:off x="6816079" y="2492896"/>
            <a:ext cx="2200101" cy="61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4D573-6880-14C2-0DF3-3A1F793543F5}"/>
              </a:ext>
            </a:extLst>
          </p:cNvPr>
          <p:cNvSpPr/>
          <p:nvPr/>
        </p:nvSpPr>
        <p:spPr bwMode="white">
          <a:xfrm>
            <a:off x="5519936" y="4005064"/>
            <a:ext cx="1800200" cy="5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73E786-146B-70DA-AAE9-EACB38D09000}"/>
              </a:ext>
            </a:extLst>
          </p:cNvPr>
          <p:cNvSpPr/>
          <p:nvPr/>
        </p:nvSpPr>
        <p:spPr bwMode="white">
          <a:xfrm>
            <a:off x="3935760" y="4869160"/>
            <a:ext cx="1296144" cy="48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60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532CA-0BE3-4D0F-A034-F6A32DF62E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" t="63959" r="335" b="-1700"/>
          <a:stretch/>
        </p:blipFill>
        <p:spPr>
          <a:xfrm>
            <a:off x="407368" y="1700808"/>
            <a:ext cx="11250432" cy="33843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15C81B-9696-BF12-19A8-043ECE8766A7}"/>
              </a:ext>
            </a:extLst>
          </p:cNvPr>
          <p:cNvSpPr/>
          <p:nvPr/>
        </p:nvSpPr>
        <p:spPr bwMode="white">
          <a:xfrm>
            <a:off x="4367808" y="1844824"/>
            <a:ext cx="2376264" cy="56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308EDF-5448-CD71-10DC-617DA3A93C42}"/>
              </a:ext>
            </a:extLst>
          </p:cNvPr>
          <p:cNvSpPr/>
          <p:nvPr/>
        </p:nvSpPr>
        <p:spPr bwMode="white">
          <a:xfrm>
            <a:off x="7860122" y="3501008"/>
            <a:ext cx="3049561" cy="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40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FD714-DAEA-059F-A0F8-AC8E064A9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72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3F0BA-12F0-ACFA-7010-A5AAC947E251}"/>
              </a:ext>
            </a:extLst>
          </p:cNvPr>
          <p:cNvSpPr/>
          <p:nvPr/>
        </p:nvSpPr>
        <p:spPr bwMode="white">
          <a:xfrm>
            <a:off x="8763003" y="2760907"/>
            <a:ext cx="2237531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4935E-F77C-37C9-BE4E-E881D99B0C98}"/>
              </a:ext>
            </a:extLst>
          </p:cNvPr>
          <p:cNvSpPr/>
          <p:nvPr/>
        </p:nvSpPr>
        <p:spPr bwMode="white">
          <a:xfrm>
            <a:off x="1640988" y="3580119"/>
            <a:ext cx="1342518" cy="4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6CF14A-D81A-4556-8E17-C31507C9A14D}"/>
              </a:ext>
            </a:extLst>
          </p:cNvPr>
          <p:cNvSpPr/>
          <p:nvPr/>
        </p:nvSpPr>
        <p:spPr bwMode="white">
          <a:xfrm>
            <a:off x="6592121" y="5218543"/>
            <a:ext cx="1323476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C9FD38-3571-52A0-66B4-125D20826C58}"/>
              </a:ext>
            </a:extLst>
          </p:cNvPr>
          <p:cNvSpPr/>
          <p:nvPr/>
        </p:nvSpPr>
        <p:spPr bwMode="white">
          <a:xfrm>
            <a:off x="9191466" y="5161389"/>
            <a:ext cx="742670" cy="4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2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6CAB2-65FC-89CD-1700-473C8ADA9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19303"/>
            <a:ext cx="11340000" cy="4901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C5132-831F-8261-848D-8CC705E75436}"/>
              </a:ext>
            </a:extLst>
          </p:cNvPr>
          <p:cNvSpPr/>
          <p:nvPr/>
        </p:nvSpPr>
        <p:spPr bwMode="white">
          <a:xfrm>
            <a:off x="9566143" y="2149292"/>
            <a:ext cx="1437733" cy="4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F002B-3B93-689C-30A7-009533CC30DD}"/>
              </a:ext>
            </a:extLst>
          </p:cNvPr>
          <p:cNvSpPr/>
          <p:nvPr/>
        </p:nvSpPr>
        <p:spPr bwMode="white">
          <a:xfrm>
            <a:off x="1615765" y="3083911"/>
            <a:ext cx="666498" cy="41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8F13C-C4FE-72A2-D253-DF4D36ABC6E7}"/>
              </a:ext>
            </a:extLst>
          </p:cNvPr>
          <p:cNvSpPr/>
          <p:nvPr/>
        </p:nvSpPr>
        <p:spPr bwMode="white">
          <a:xfrm>
            <a:off x="9385236" y="4609821"/>
            <a:ext cx="1704332" cy="5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192FED-105A-924B-E35C-DE5328F3ED0E}"/>
              </a:ext>
            </a:extLst>
          </p:cNvPr>
          <p:cNvSpPr/>
          <p:nvPr/>
        </p:nvSpPr>
        <p:spPr bwMode="white">
          <a:xfrm>
            <a:off x="1615765" y="5544441"/>
            <a:ext cx="666498" cy="41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4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BB59C-092A-1B81-DE3A-A763ED8D1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2002595"/>
            <a:ext cx="11340000" cy="25785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8210E-827E-C5CA-D953-D854397FB155}"/>
              </a:ext>
            </a:extLst>
          </p:cNvPr>
          <p:cNvSpPr/>
          <p:nvPr/>
        </p:nvSpPr>
        <p:spPr bwMode="white">
          <a:xfrm>
            <a:off x="3524210" y="3941269"/>
            <a:ext cx="856926" cy="48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61333-DCE7-AA33-402A-A04C0B38F373}"/>
              </a:ext>
            </a:extLst>
          </p:cNvPr>
          <p:cNvSpPr/>
          <p:nvPr/>
        </p:nvSpPr>
        <p:spPr bwMode="white">
          <a:xfrm>
            <a:off x="5647485" y="3903069"/>
            <a:ext cx="2037581" cy="42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9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88D07-1254-D128-D036-8E0B3C24A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2150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8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2024-10-14T13:50:00Z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