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02" r:id="rId3"/>
    <p:sldId id="324" r:id="rId4"/>
    <p:sldId id="388" r:id="rId5"/>
    <p:sldId id="356" r:id="rId6"/>
    <p:sldId id="355" r:id="rId7"/>
    <p:sldId id="354" r:id="rId8"/>
    <p:sldId id="353" r:id="rId9"/>
    <p:sldId id="351" r:id="rId10"/>
    <p:sldId id="389" r:id="rId11"/>
    <p:sldId id="350" r:id="rId12"/>
    <p:sldId id="349" r:id="rId13"/>
    <p:sldId id="348" r:id="rId14"/>
    <p:sldId id="347" r:id="rId15"/>
    <p:sldId id="345" r:id="rId16"/>
    <p:sldId id="344" r:id="rId17"/>
    <p:sldId id="343" r:id="rId18"/>
    <p:sldId id="342" r:id="rId19"/>
    <p:sldId id="390" r:id="rId20"/>
    <p:sldId id="341" r:id="rId21"/>
    <p:sldId id="340" r:id="rId22"/>
    <p:sldId id="339" r:id="rId23"/>
    <p:sldId id="338" r:id="rId24"/>
    <p:sldId id="337" r:id="rId25"/>
    <p:sldId id="336" r:id="rId26"/>
    <p:sldId id="335" r:id="rId27"/>
    <p:sldId id="334" r:id="rId28"/>
    <p:sldId id="333" r:id="rId29"/>
    <p:sldId id="391" r:id="rId30"/>
    <p:sldId id="332" r:id="rId31"/>
    <p:sldId id="331" r:id="rId32"/>
    <p:sldId id="392" r:id="rId33"/>
    <p:sldId id="330" r:id="rId34"/>
    <p:sldId id="329" r:id="rId35"/>
    <p:sldId id="328" r:id="rId36"/>
    <p:sldId id="327" r:id="rId37"/>
    <p:sldId id="326" r:id="rId38"/>
    <p:sldId id="325" r:id="rId39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7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79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5" Type="http://schemas.openxmlformats.org/officeDocument/2006/relationships/tags" Target="tags/tag1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handoutMaster" Target="handoutMasters/handoutMaster1.xml"/><Relationship Id="rId4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0" y="2918460"/>
            <a:ext cx="4953000" cy="10210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900000"/>
            <a:ext cx="11340000" cy="4816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485470"/>
            <a:ext cx="11340000" cy="36792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66" b="2729"/>
          <a:stretch>
            <a:fillRect/>
          </a:stretch>
        </p:blipFill>
        <p:spPr>
          <a:xfrm>
            <a:off x="1387158" y="692785"/>
            <a:ext cx="9417685" cy="603440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900000"/>
            <a:ext cx="11340000" cy="27328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3573350"/>
            <a:ext cx="11340000" cy="2805541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92"/>
          <a:stretch>
            <a:fillRect/>
          </a:stretch>
        </p:blipFill>
        <p:spPr>
          <a:xfrm>
            <a:off x="1337628" y="671830"/>
            <a:ext cx="9516745" cy="615696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31"/>
          <a:stretch>
            <a:fillRect/>
          </a:stretch>
        </p:blipFill>
        <p:spPr>
          <a:xfrm>
            <a:off x="753110" y="614045"/>
            <a:ext cx="10685780" cy="6019800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21665"/>
            <a:ext cx="11340000" cy="3815536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2384"/>
          <a:stretch>
            <a:fillRect/>
          </a:stretch>
        </p:blipFill>
        <p:spPr>
          <a:xfrm>
            <a:off x="426000" y="1629410"/>
            <a:ext cx="11340000" cy="362034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979"/>
          <a:stretch>
            <a:fillRect/>
          </a:stretch>
        </p:blipFill>
        <p:spPr>
          <a:xfrm>
            <a:off x="479340" y="1845310"/>
            <a:ext cx="11340000" cy="3803223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00000"/>
            <a:ext cx="11340000" cy="5667194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185"/>
          <a:stretch>
            <a:fillRect/>
          </a:stretch>
        </p:blipFill>
        <p:spPr>
          <a:xfrm>
            <a:off x="551180" y="1052195"/>
            <a:ext cx="11340000" cy="52229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00000"/>
            <a:ext cx="11340000" cy="4788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973150"/>
            <a:ext cx="11340000" cy="291200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900000"/>
            <a:ext cx="11340000" cy="53199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900000"/>
            <a:ext cx="11340000" cy="557200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38"/>
          <a:stretch>
            <a:fillRect/>
          </a:stretch>
        </p:blipFill>
        <p:spPr>
          <a:xfrm>
            <a:off x="767715" y="719455"/>
            <a:ext cx="11028680" cy="60483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9515" y="2493010"/>
            <a:ext cx="10447655" cy="7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9515" y="3429000"/>
            <a:ext cx="10447655" cy="7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9515" y="4149090"/>
            <a:ext cx="10447655" cy="7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9515" y="5085080"/>
            <a:ext cx="10447655" cy="7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9515" y="6021070"/>
            <a:ext cx="10447655" cy="748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81"/>
          <a:stretch>
            <a:fillRect/>
          </a:stretch>
        </p:blipFill>
        <p:spPr>
          <a:xfrm>
            <a:off x="1559560" y="543560"/>
            <a:ext cx="10144760" cy="621284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55370" y="1340485"/>
            <a:ext cx="10846435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55370" y="2204720"/>
            <a:ext cx="10846435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55370" y="2780665"/>
            <a:ext cx="10846435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5370" y="3644900"/>
            <a:ext cx="10846435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5370" y="4436745"/>
            <a:ext cx="10846435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5370" y="5300980"/>
            <a:ext cx="10846435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055370" y="6165215"/>
            <a:ext cx="10846435" cy="662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72"/>
          <a:stretch>
            <a:fillRect/>
          </a:stretch>
        </p:blipFill>
        <p:spPr>
          <a:xfrm>
            <a:off x="983615" y="676910"/>
            <a:ext cx="10909935" cy="609155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397"/>
          <a:stretch>
            <a:fillRect/>
          </a:stretch>
        </p:blipFill>
        <p:spPr>
          <a:xfrm>
            <a:off x="426000" y="1166495"/>
            <a:ext cx="11340000" cy="4525857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217295" y="3068955"/>
            <a:ext cx="9979025" cy="760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17295" y="4004945"/>
            <a:ext cx="9979025" cy="760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217295" y="4765040"/>
            <a:ext cx="9979025" cy="760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369"/>
          <a:stretch>
            <a:fillRect/>
          </a:stretch>
        </p:blipFill>
        <p:spPr>
          <a:xfrm>
            <a:off x="426000" y="1556815"/>
            <a:ext cx="11340000" cy="356858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83615" y="2564765"/>
            <a:ext cx="10846435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3615" y="3429000"/>
            <a:ext cx="10846435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83615" y="4436745"/>
            <a:ext cx="10846435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4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94" r="9901"/>
          <a:stretch>
            <a:fillRect/>
          </a:stretch>
        </p:blipFill>
        <p:spPr>
          <a:xfrm>
            <a:off x="983615" y="692785"/>
            <a:ext cx="10441940" cy="607504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767080" y="1484630"/>
            <a:ext cx="10846435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67080" y="2420620"/>
            <a:ext cx="10846435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767080" y="3356610"/>
            <a:ext cx="10846435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7080" y="4292600"/>
            <a:ext cx="10846435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7080" y="5012690"/>
            <a:ext cx="10846435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67080" y="5948680"/>
            <a:ext cx="10846435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815"/>
          <a:stretch>
            <a:fillRect/>
          </a:stretch>
        </p:blipFill>
        <p:spPr>
          <a:xfrm>
            <a:off x="426000" y="1556815"/>
            <a:ext cx="11340000" cy="381094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397"/>
          <a:stretch>
            <a:fillRect/>
          </a:stretch>
        </p:blipFill>
        <p:spPr>
          <a:xfrm>
            <a:off x="479425" y="1125220"/>
            <a:ext cx="11340000" cy="4811866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826"/>
          <a:stretch>
            <a:fillRect/>
          </a:stretch>
        </p:blipFill>
        <p:spPr>
          <a:xfrm>
            <a:off x="426000" y="1556815"/>
            <a:ext cx="11340000" cy="3585271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815670"/>
            <a:ext cx="11340000" cy="29738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370" y="3789045"/>
            <a:ext cx="9864090" cy="981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5595" y="549275"/>
            <a:ext cx="6236335" cy="628269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37135"/>
            <a:ext cx="11263222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63955" y="2693670"/>
            <a:ext cx="10340340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63955" y="3402330"/>
            <a:ext cx="10340340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163955" y="4220845"/>
            <a:ext cx="10340340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63955" y="5156835"/>
            <a:ext cx="10340340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63955" y="5996305"/>
            <a:ext cx="10340340" cy="70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4" grpId="0" bldLvl="0" animBg="1"/>
      <p:bldP spid="6" grpId="0" bldLvl="0" animBg="1"/>
      <p:bldP spid="7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16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860" y="2853055"/>
            <a:ext cx="11059795" cy="779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1860" y="3644900"/>
            <a:ext cx="11059795" cy="779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1860" y="4580890"/>
            <a:ext cx="11059795" cy="779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1860" y="5445125"/>
            <a:ext cx="11059795" cy="779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900000"/>
            <a:ext cx="11340000" cy="5319999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828245"/>
            <a:ext cx="11340000" cy="5824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27760" y="2637155"/>
            <a:ext cx="10571480" cy="72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27760" y="3364865"/>
            <a:ext cx="10571480" cy="72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127760" y="4284980"/>
            <a:ext cx="10571480" cy="72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7760" y="5012690"/>
            <a:ext cx="10571480" cy="72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27760" y="5932805"/>
            <a:ext cx="10571480" cy="727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4" grpId="0" bldLvl="0" animBg="1"/>
      <p:bldP spid="6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80747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549275"/>
            <a:ext cx="10473055" cy="621855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532130"/>
            <a:ext cx="10546080" cy="62357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466"/>
          <a:stretch>
            <a:fillRect/>
          </a:stretch>
        </p:blipFill>
        <p:spPr>
          <a:xfrm>
            <a:off x="1776095" y="521970"/>
            <a:ext cx="10080000" cy="284139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23"/>
          <a:stretch>
            <a:fillRect/>
          </a:stretch>
        </p:blipFill>
        <p:spPr>
          <a:xfrm>
            <a:off x="695960" y="3213100"/>
            <a:ext cx="10979150" cy="355536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899"/>
          <a:stretch>
            <a:fillRect/>
          </a:stretch>
        </p:blipFill>
        <p:spPr>
          <a:xfrm>
            <a:off x="426000" y="1557020"/>
            <a:ext cx="11340000" cy="360847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332"/>
          <a:stretch>
            <a:fillRect/>
          </a:stretch>
        </p:blipFill>
        <p:spPr>
          <a:xfrm>
            <a:off x="426000" y="1412670"/>
            <a:ext cx="11340000" cy="4660592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64</cp:revision>
  <dcterms:created xsi:type="dcterms:W3CDTF">2015-09-16T06:44:00Z</dcterms:created>
  <dcterms:modified xsi:type="dcterms:W3CDTF">2024-10-15T04:00:48Z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