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22"/>
  </p:notesMasterIdLst>
  <p:handoutMasterIdLst>
    <p:handoutMasterId r:id="rId23"/>
  </p:handoutMasterIdLst>
  <p:sldIdLst>
    <p:sldId id="302" r:id="rId3"/>
    <p:sldId id="324" r:id="rId4"/>
    <p:sldId id="342" r:id="rId5"/>
    <p:sldId id="341" r:id="rId6"/>
    <p:sldId id="340" r:id="rId7"/>
    <p:sldId id="338" r:id="rId8"/>
    <p:sldId id="337" r:id="rId9"/>
    <p:sldId id="336" r:id="rId10"/>
    <p:sldId id="335" r:id="rId11"/>
    <p:sldId id="334" r:id="rId12"/>
    <p:sldId id="333" r:id="rId13"/>
    <p:sldId id="332" r:id="rId14"/>
    <p:sldId id="331" r:id="rId15"/>
    <p:sldId id="360" r:id="rId16"/>
    <p:sldId id="330" r:id="rId17"/>
    <p:sldId id="328" r:id="rId18"/>
    <p:sldId id="327" r:id="rId19"/>
    <p:sldId id="326" r:id="rId20"/>
    <p:sldId id="325" r:id="rId21"/>
  </p:sldIdLst>
  <p:sldSz cx="12192000" cy="6858000"/>
  <p:notesSz cx="6858000" cy="9144000"/>
  <p:custDataLst>
    <p:tags r:id="rId2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70" userDrawn="1">
          <p15:clr>
            <a:srgbClr val="A4A3A4"/>
          </p15:clr>
        </p15:guide>
        <p15:guide id="2" pos="3863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70"/>
        <p:guide pos="3863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" Type="http://schemas.openxmlformats.org/officeDocument/2006/relationships/slide" Target="slides/slide1.xml"/><Relationship Id="rId27" Type="http://schemas.openxmlformats.org/officeDocument/2006/relationships/tags" Target="tags/tag1.xml"/><Relationship Id="rId26" Type="http://schemas.openxmlformats.org/officeDocument/2006/relationships/tableStyles" Target="tableStyles.xml"/><Relationship Id="rId25" Type="http://schemas.openxmlformats.org/officeDocument/2006/relationships/viewProps" Target="viewProps.xml"/><Relationship Id="rId24" Type="http://schemas.openxmlformats.org/officeDocument/2006/relationships/presProps" Target="presProps.xml"/><Relationship Id="rId23" Type="http://schemas.openxmlformats.org/officeDocument/2006/relationships/handoutMaster" Target="handoutMasters/handoutMaster1.xml"/><Relationship Id="rId22" Type="http://schemas.openxmlformats.org/officeDocument/2006/relationships/notesMaster" Target="notesMasters/notesMaster1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5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6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9.png"/><Relationship Id="rId1" Type="http://schemas.openxmlformats.org/officeDocument/2006/relationships/image" Target="../media/image18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5.png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1.png"/><Relationship Id="rId1" Type="http://schemas.openxmlformats.org/officeDocument/2006/relationships/image" Target="../media/image12.png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3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379470" y="2663190"/>
            <a:ext cx="5433060" cy="153162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468525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99" t="87581"/>
          <a:stretch>
            <a:fillRect/>
          </a:stretch>
        </p:blipFill>
        <p:spPr>
          <a:xfrm>
            <a:off x="8941435" y="934085"/>
            <a:ext cx="1944370" cy="8496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16415" y="871220"/>
            <a:ext cx="906780" cy="9753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700735"/>
            <a:ext cx="11340000" cy="370331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60990" y="4568825"/>
            <a:ext cx="5359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552065" y="665480"/>
            <a:ext cx="7087870" cy="610235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5" t="74120"/>
          <a:stretch>
            <a:fillRect/>
          </a:stretch>
        </p:blipFill>
        <p:spPr>
          <a:xfrm>
            <a:off x="9113520" y="695960"/>
            <a:ext cx="1945005" cy="89789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840595" y="764540"/>
            <a:ext cx="535940" cy="6115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5864"/>
          <a:stretch>
            <a:fillRect/>
          </a:stretch>
        </p:blipFill>
        <p:spPr>
          <a:xfrm>
            <a:off x="623570" y="1268730"/>
            <a:ext cx="10800000" cy="43540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93325" y="4965065"/>
            <a:ext cx="754380" cy="6902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0674" t="44764" b="45864"/>
          <a:stretch>
            <a:fillRect/>
          </a:stretch>
        </p:blipFill>
        <p:spPr>
          <a:xfrm>
            <a:off x="8540750" y="1362075"/>
            <a:ext cx="2239010" cy="80835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623570" y="2170225"/>
            <a:ext cx="10800000" cy="3589547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336405" y="1485265"/>
            <a:ext cx="749300" cy="6851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51890" y="684530"/>
            <a:ext cx="9672955" cy="81343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839"/>
          <a:stretch>
            <a:fillRect/>
          </a:stretch>
        </p:blipFill>
        <p:spPr>
          <a:xfrm>
            <a:off x="1631315" y="1341120"/>
            <a:ext cx="9672955" cy="532828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24695" y="2853055"/>
            <a:ext cx="653415" cy="6527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223"/>
          <a:stretch>
            <a:fillRect/>
          </a:stretch>
        </p:blipFill>
        <p:spPr>
          <a:xfrm>
            <a:off x="1127760" y="692785"/>
            <a:ext cx="9531350" cy="60756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408160" y="2997200"/>
            <a:ext cx="622300" cy="6381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325" y="692785"/>
            <a:ext cx="10691495" cy="607187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900000"/>
            <a:ext cx="11340000" cy="5572000"/>
          </a:xfrm>
          <a:prstGeom prst="rect">
            <a:avLst/>
          </a:prstGeom>
        </p:spPr>
      </p:pic>
    </p:spTree>
  </p:cSld>
  <p:clrMapOvr>
    <a:masterClrMapping/>
  </p:clrMapOvr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599"/>
          <a:stretch>
            <a:fillRect/>
          </a:stretch>
        </p:blipFill>
        <p:spPr>
          <a:xfrm>
            <a:off x="1775460" y="610870"/>
            <a:ext cx="8948420" cy="61963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415415" y="3501390"/>
            <a:ext cx="950658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15415" y="4292600"/>
            <a:ext cx="95065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15415" y="4725670"/>
            <a:ext cx="9506585" cy="683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415415" y="5516880"/>
            <a:ext cx="95065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415415" y="6216015"/>
            <a:ext cx="9506585" cy="5911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159385" y="803910"/>
            <a:ext cx="11873230" cy="58547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6099"/>
          <a:stretch>
            <a:fillRect/>
          </a:stretch>
        </p:blipFill>
        <p:spPr>
          <a:xfrm>
            <a:off x="911225" y="1311910"/>
            <a:ext cx="7531735" cy="545592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7551420" y="3167380"/>
            <a:ext cx="515620" cy="5949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59690" y="661035"/>
            <a:ext cx="12073255" cy="75565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092"/>
          <a:stretch>
            <a:fillRect/>
          </a:stretch>
        </p:blipFill>
        <p:spPr>
          <a:xfrm>
            <a:off x="360045" y="1412240"/>
            <a:ext cx="11339830" cy="532871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80" t="44222" b="46218"/>
          <a:stretch>
            <a:fillRect/>
          </a:stretch>
        </p:blipFill>
        <p:spPr>
          <a:xfrm>
            <a:off x="8322310" y="620395"/>
            <a:ext cx="1855470" cy="910590"/>
          </a:xfrm>
          <a:prstGeom prst="rect">
            <a:avLst/>
          </a:prstGeom>
        </p:spPr>
      </p:pic>
      <p:sp useBgFill="1">
        <p:nvSpPr>
          <p:cNvPr id="7" name="矩形 6"/>
          <p:cNvSpPr/>
          <p:nvPr/>
        </p:nvSpPr>
        <p:spPr bwMode="white">
          <a:xfrm>
            <a:off x="8900160" y="729615"/>
            <a:ext cx="668020" cy="770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7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48845"/>
            <a:ext cx="11340000" cy="375942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4115" b="5307"/>
          <a:stretch>
            <a:fillRect/>
          </a:stretch>
        </p:blipFill>
        <p:spPr>
          <a:xfrm>
            <a:off x="983615" y="4301490"/>
            <a:ext cx="10873150" cy="24394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535285" y="6213475"/>
            <a:ext cx="453390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484835"/>
            <a:ext cx="11340000" cy="4704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8105" t="63933" r="4115" b="5307"/>
          <a:stretch>
            <a:fillRect/>
          </a:stretch>
        </p:blipFill>
        <p:spPr>
          <a:xfrm>
            <a:off x="9048115" y="908685"/>
            <a:ext cx="2016125" cy="7924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52305" y="908685"/>
            <a:ext cx="900430" cy="8255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48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84790" y="5721350"/>
            <a:ext cx="631190" cy="5626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772490"/>
            <a:ext cx="11340000" cy="38360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695" t="86749"/>
          <a:stretch>
            <a:fillRect/>
          </a:stretch>
        </p:blipFill>
        <p:spPr>
          <a:xfrm>
            <a:off x="7968025" y="1340280"/>
            <a:ext cx="2075770" cy="72728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592820" y="1340485"/>
            <a:ext cx="825500" cy="735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78180"/>
            <a:ext cx="10299065" cy="608965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54920" y="6011545"/>
            <a:ext cx="570230" cy="6134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19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19</vt:i4>
      </vt:variant>
    </vt:vector>
  </HeadingPairs>
  <TitlesOfParts>
    <vt:vector size="2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64</cp:revision>
  <dcterms:created xsi:type="dcterms:W3CDTF">2015-09-16T06:44:00Z</dcterms:created>
  <dcterms:modified xsi:type="dcterms:W3CDTF">2024-10-15T03:44:47Z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