
<file path=[Content_Types].xml><?xml version="1.0" encoding="utf-8"?>
<Types xmlns="http://schemas.openxmlformats.org/package/2006/content-types">
  <Default Extension="jpeg" ContentType="image/jpeg"/>
  <Default Extension="JPG" ContentType="image/.jpg"/>
  <Default Extension="png" ContentType="image/png"/>
  <Default Extension="rels" ContentType="application/vnd.openxmlformats-package.relationships+xml"/>
  <Default Extension="xml" ContentType="application/xml"/>
  <Override PartName="/docProps/app.xml" ContentType="application/vnd.openxmlformats-officedocument.extended-properties+xml"/>
  <Override PartName="/docProps/core.xml" ContentType="application/vnd.openxmlformats-package.core-properties+xml"/>
  <Override PartName="/docProps/custom.xml" ContentType="application/vnd.openxmlformats-officedocument.custom-properties+xml"/>
  <Override PartName="/ppt/handoutMasters/handoutMaster1.xml" ContentType="application/vnd.openxmlformats-officedocument.presentationml.handoutMaster+xml"/>
  <Override PartName="/ppt/notesMasters/notesMaster1.xml" ContentType="application/vnd.openxmlformats-officedocument.presentationml.notesMaster+xml"/>
  <Override PartName="/ppt/notesSlides/notesSlide1.xml" ContentType="application/vnd.openxmlformats-officedocument.presentationml.notesSlide+xml"/>
  <Override PartName="/ppt/presProps.xml" ContentType="application/vnd.openxmlformats-officedocument.presentationml.presProps+xml"/>
  <Override PartName="/ppt/presentation.xml" ContentType="application/vnd.openxmlformats-officedocument.presentationml.presentation.main+xml"/>
  <Override PartName="/ppt/slideLayouts/slideLayout1.xml" ContentType="application/vnd.openxmlformats-officedocument.presentationml.slideLayout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tableStyles.xml" ContentType="application/vnd.openxmlformats-officedocument.presentationml.tableStyles+xml"/>
  <Override PartName="/ppt/tags/tag1.xml" ContentType="application/vnd.openxmlformats-officedocument.presentationml.tags+xml"/>
  <Override PartName="/ppt/theme/theme1.xml" ContentType="application/vnd.openxmlformats-officedocument.theme+xml"/>
  <Override PartName="/ppt/theme/theme2.xml" ContentType="application/vnd.openxmlformats-officedocument.theme+xml"/>
  <Override PartName="/ppt/theme/theme3.xml" ContentType="application/vnd.openxmlformats-officedocument.theme+xml"/>
  <Override PartName="/ppt/viewProps.xml" ContentType="application/vnd.openxmlformats-officedocument.presentationml.viewProps+xml"/>
</Types>
</file>

<file path=_rels/.rels><?xml version="1.0" encoding="UTF-8" standalone="yes"?>
<Relationships xmlns="http://schemas.openxmlformats.org/package/2006/relationships"><Relationship Id="rId1" Type="http://schemas.openxmlformats.org/officeDocument/2006/relationships/officeDocument" Target="ppt/presentation.xml"/><Relationship Id="rId4" Type="http://schemas.openxmlformats.org/package/2006/relationships/metadata/thumbnail" Target="docProps/thumbnail.jpeg"/><Relationship Id="rId3" Type="http://schemas.openxmlformats.org/package/2006/relationships/metadata/core-properties" Target="docProps/core.xml"/><Relationship Id="rId2" Type="http://schemas.openxmlformats.org/officeDocument/2006/relationships/extended-properties" Target="docProps/app.xml"/><Relationship Id="rId5" Type="http://schemas.openxmlformats.org/officeDocument/2006/relationships/custom-properties" Target="docProps/custom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3"/>
  </p:notesMasterIdLst>
  <p:handoutMasterIdLst>
    <p:handoutMasterId r:id="rId37"/>
  </p:handoutMasterIdLst>
  <p:sldIdLst>
    <p:sldId id="302" r:id="rId3"/>
    <p:sldId id="324" r:id="rId4"/>
    <p:sldId id="357" r:id="rId5"/>
    <p:sldId id="356" r:id="rId6"/>
    <p:sldId id="355" r:id="rId7"/>
    <p:sldId id="354" r:id="rId8"/>
    <p:sldId id="353" r:id="rId9"/>
    <p:sldId id="352" r:id="rId10"/>
    <p:sldId id="351" r:id="rId11"/>
    <p:sldId id="350" r:id="rId12"/>
    <p:sldId id="348" r:id="rId13"/>
    <p:sldId id="347" r:id="rId14"/>
    <p:sldId id="346" r:id="rId15"/>
    <p:sldId id="345" r:id="rId16"/>
    <p:sldId id="344" r:id="rId17"/>
    <p:sldId id="390" r:id="rId18"/>
    <p:sldId id="343" r:id="rId19"/>
    <p:sldId id="342" r:id="rId20"/>
    <p:sldId id="341" r:id="rId21"/>
    <p:sldId id="340" r:id="rId22"/>
    <p:sldId id="339" r:id="rId23"/>
    <p:sldId id="338" r:id="rId24"/>
    <p:sldId id="336" r:id="rId25"/>
    <p:sldId id="335" r:id="rId26"/>
    <p:sldId id="334" r:id="rId27"/>
    <p:sldId id="333" r:id="rId28"/>
    <p:sldId id="331" r:id="rId29"/>
    <p:sldId id="330" r:id="rId30"/>
    <p:sldId id="329" r:id="rId31"/>
    <p:sldId id="328" r:id="rId32"/>
    <p:sldId id="327" r:id="rId34"/>
    <p:sldId id="326" r:id="rId35"/>
    <p:sldId id="325" r:id="rId36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227" userDrawn="1">
          <p15:clr>
            <a:srgbClr val="A4A3A4"/>
          </p15:clr>
        </p15:guide>
        <p15:guide id="2" pos="3908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69" d="100"/>
          <a:sy n="69" d="100"/>
        </p:scale>
        <p:origin x="594" y="72"/>
      </p:cViewPr>
      <p:guideLst>
        <p:guide orient="horz" pos="2227"/>
        <p:guide pos="3908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9" Type="http://schemas.openxmlformats.org/officeDocument/2006/relationships/slide" Target="slides/slide7.xml"/><Relationship Id="rId8" Type="http://schemas.openxmlformats.org/officeDocument/2006/relationships/slide" Target="slides/slide6.xml"/><Relationship Id="rId7" Type="http://schemas.openxmlformats.org/officeDocument/2006/relationships/slide" Target="slides/slide5.xml"/><Relationship Id="rId6" Type="http://schemas.openxmlformats.org/officeDocument/2006/relationships/slide" Target="slides/slide4.xml"/><Relationship Id="rId5" Type="http://schemas.openxmlformats.org/officeDocument/2006/relationships/slide" Target="slides/slide3.xml"/><Relationship Id="rId41" Type="http://schemas.openxmlformats.org/officeDocument/2006/relationships/tags" Target="tags/tag1.xml"/><Relationship Id="rId40" Type="http://schemas.openxmlformats.org/officeDocument/2006/relationships/tableStyles" Target="tableStyles.xml"/><Relationship Id="rId4" Type="http://schemas.openxmlformats.org/officeDocument/2006/relationships/slide" Target="slides/slide2.xml"/><Relationship Id="rId39" Type="http://schemas.openxmlformats.org/officeDocument/2006/relationships/viewProps" Target="viewProps.xml"/><Relationship Id="rId38" Type="http://schemas.openxmlformats.org/officeDocument/2006/relationships/presProps" Target="presProps.xml"/><Relationship Id="rId37" Type="http://schemas.openxmlformats.org/officeDocument/2006/relationships/handoutMaster" Target="handoutMasters/handoutMaster1.xml"/><Relationship Id="rId36" Type="http://schemas.openxmlformats.org/officeDocument/2006/relationships/slide" Target="slides/slide33.xml"/><Relationship Id="rId35" Type="http://schemas.openxmlformats.org/officeDocument/2006/relationships/slide" Target="slides/slide32.xml"/><Relationship Id="rId34" Type="http://schemas.openxmlformats.org/officeDocument/2006/relationships/slide" Target="slides/slide31.xml"/><Relationship Id="rId33" Type="http://schemas.openxmlformats.org/officeDocument/2006/relationships/notesMaster" Target="notesMasters/notesMaster1.xml"/><Relationship Id="rId32" Type="http://schemas.openxmlformats.org/officeDocument/2006/relationships/slide" Target="slides/slide30.xml"/><Relationship Id="rId31" Type="http://schemas.openxmlformats.org/officeDocument/2006/relationships/slide" Target="slides/slide29.xml"/><Relationship Id="rId30" Type="http://schemas.openxmlformats.org/officeDocument/2006/relationships/slide" Target="slides/slide28.xml"/><Relationship Id="rId3" Type="http://schemas.openxmlformats.org/officeDocument/2006/relationships/slide" Target="slides/slide1.xml"/><Relationship Id="rId29" Type="http://schemas.openxmlformats.org/officeDocument/2006/relationships/slide" Target="slides/slide27.xml"/><Relationship Id="rId28" Type="http://schemas.openxmlformats.org/officeDocument/2006/relationships/slide" Target="slides/slide26.xml"/><Relationship Id="rId27" Type="http://schemas.openxmlformats.org/officeDocument/2006/relationships/slide" Target="slides/slide25.xml"/><Relationship Id="rId26" Type="http://schemas.openxmlformats.org/officeDocument/2006/relationships/slide" Target="slides/slide24.xml"/><Relationship Id="rId25" Type="http://schemas.openxmlformats.org/officeDocument/2006/relationships/slide" Target="slides/slide23.xml"/><Relationship Id="rId24" Type="http://schemas.openxmlformats.org/officeDocument/2006/relationships/slide" Target="slides/slide22.xml"/><Relationship Id="rId23" Type="http://schemas.openxmlformats.org/officeDocument/2006/relationships/slide" Target="slides/slide21.xml"/><Relationship Id="rId22" Type="http://schemas.openxmlformats.org/officeDocument/2006/relationships/slide" Target="slides/slide20.xml"/><Relationship Id="rId21" Type="http://schemas.openxmlformats.org/officeDocument/2006/relationships/slide" Target="slides/slide19.xml"/><Relationship Id="rId20" Type="http://schemas.openxmlformats.org/officeDocument/2006/relationships/slide" Target="slides/slide18.xml"/><Relationship Id="rId2" Type="http://schemas.openxmlformats.org/officeDocument/2006/relationships/theme" Target="theme/theme1.xml"/><Relationship Id="rId19" Type="http://schemas.openxmlformats.org/officeDocument/2006/relationships/slide" Target="slides/slide17.xml"/><Relationship Id="rId18" Type="http://schemas.openxmlformats.org/officeDocument/2006/relationships/slide" Target="slides/slide16.xml"/><Relationship Id="rId17" Type="http://schemas.openxmlformats.org/officeDocument/2006/relationships/slide" Target="slides/slide15.xml"/><Relationship Id="rId16" Type="http://schemas.openxmlformats.org/officeDocument/2006/relationships/slide" Target="slides/slide14.xml"/><Relationship Id="rId15" Type="http://schemas.openxmlformats.org/officeDocument/2006/relationships/slide" Target="slides/slide13.xml"/><Relationship Id="rId14" Type="http://schemas.openxmlformats.org/officeDocument/2006/relationships/slide" Target="slides/slide12.xml"/><Relationship Id="rId13" Type="http://schemas.openxmlformats.org/officeDocument/2006/relationships/slide" Target="slides/slide11.xml"/><Relationship Id="rId12" Type="http://schemas.openxmlformats.org/officeDocument/2006/relationships/slide" Target="slides/slide10.xml"/><Relationship Id="rId11" Type="http://schemas.openxmlformats.org/officeDocument/2006/relationships/slide" Target="slides/slide9.xml"/><Relationship Id="rId10" Type="http://schemas.openxmlformats.org/officeDocument/2006/relationships/slide" Target="slides/slide8.xml"/><Relationship Id="rId1" Type="http://schemas.openxmlformats.org/officeDocument/2006/relationships/slideMaster" Target="slideMasters/slideMaster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/>
              <a:t>单击此处编辑母版文本样式</a:t>
            </a:r>
            <a:endParaRPr lang="zh-CN" altLang="en-US"/>
          </a:p>
          <a:p>
            <a:pPr lvl="1"/>
            <a:r>
              <a:rPr lang="zh-CN" altLang="en-US"/>
              <a:t>第二级</a:t>
            </a:r>
            <a:endParaRPr lang="zh-CN" altLang="en-US"/>
          </a:p>
          <a:p>
            <a:pPr lvl="2"/>
            <a:r>
              <a:rPr lang="zh-CN" altLang="en-US"/>
              <a:t>第三级</a:t>
            </a:r>
            <a:endParaRPr lang="zh-CN" altLang="en-US"/>
          </a:p>
          <a:p>
            <a:pPr lvl="3"/>
            <a:r>
              <a:rPr lang="zh-CN" altLang="en-US"/>
              <a:t>第四级</a:t>
            </a:r>
            <a:endParaRPr lang="zh-CN" altLang="en-US"/>
          </a:p>
          <a:p>
            <a:pPr lvl="4"/>
            <a:r>
              <a:rPr lang="zh-CN" altLang="en-US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notesSlides/_rels/notesSlide1.xml.rels><?xml version="1.0" encoding="UTF-8" standalone="yes"?>
<Relationships xmlns="http://schemas.openxmlformats.org/package/2006/relationships"><Relationship Id="rId2" Type="http://schemas.openxmlformats.org/officeDocument/2006/relationships/notesMaster" Target="../notesMasters/notesMaster1.xml"/><Relationship Id="rId1" Type="http://schemas.openxmlformats.org/officeDocument/2006/relationships/slide" Target="../slides/slide30.xml"/></Relationships>
</file>

<file path=ppt/notesSlides/notesSlide1.xml><?xml version="1.0" encoding="utf-8"?>
<p:notes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/>
      <p:sp>
        <p:nvSpPr>
          <p:cNvPr id="2" name="幻灯片图像占位符 1"/>
          <p:cNvSpPr>
            <a:spLocks noGrp="1"/>
          </p:cNvSpPr>
          <p:nvPr>
            <p:ph type="sldImg" idx="2"/>
          </p:nvPr>
        </p:nvSpPr>
        <p:spPr/>
      </p:sp>
      <p:sp>
        <p:nvSpPr>
          <p:cNvPr id="3" name="文本占位符 2"/>
          <p:cNvSpPr>
            <a:spLocks noGrp="1"/>
          </p:cNvSpPr>
          <p:nvPr>
            <p:ph type="body" idx="3"/>
          </p:nvPr>
        </p:nvSpPr>
        <p:spPr/>
        <p:txBody>
          <a:bodyPr/>
          <a:p>
            <a:endParaRPr lang="zh-CN" altLang="en-US"/>
          </a:p>
        </p:txBody>
      </p:sp>
    </p:spTree>
  </p:cSld>
  <p:clrMapOvr>
    <a:masterClrMapping/>
  </p:clrMapOvr>
</p:notes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</p:sldLayout>
</file>

<file path=ppt/slideMasters/_rels/slideMaster1.xml.rels><?xml version="1.0" encoding="UTF-8" standalone="yes"?>
<Relationships xmlns="http://schemas.openxmlformats.org/package/2006/relationships"><Relationship Id="rId4" Type="http://schemas.openxmlformats.org/officeDocument/2006/relationships/theme" Target="../theme/theme1.xml"/><Relationship Id="rId3" Type="http://schemas.openxmlformats.org/officeDocument/2006/relationships/image" Target="../media/image2.png"/><Relationship Id="rId2" Type="http://schemas.openxmlformats.org/officeDocument/2006/relationships/image" Target="../media/image1.png"/><Relationship Id="rId1" Type="http://schemas.openxmlformats.org/officeDocument/2006/relationships/slideLayout" Target="../slideLayouts/slideLayout1.xml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0" name="Picture 4"/>
          <p:cNvPicPr>
            <a:picLocks noChangeAspect="1"/>
          </p:cNvPicPr>
          <p:nvPr userDrawn="1"/>
        </p:nvPicPr>
        <p:blipFill>
          <a:blip r:embed="rId2"/>
          <a:stretch>
            <a:fillRect/>
          </a:stretch>
        </p:blipFill>
        <p:spPr>
          <a:xfrm>
            <a:off x="0" y="0"/>
            <a:ext cx="2882900" cy="971551"/>
          </a:xfrm>
          <a:prstGeom prst="rect">
            <a:avLst/>
          </a:prstGeom>
          <a:noFill/>
          <a:ln w="28575">
            <a:noFill/>
          </a:ln>
        </p:spPr>
      </p:pic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sp>
        <p:nvSpPr>
          <p:cNvPr id="3" name="文本框 2" descr="7b0a2020202022776f7264617274223a2022220a7d0a"/>
          <p:cNvSpPr txBox="1"/>
          <p:nvPr userDrawn="1"/>
        </p:nvSpPr>
        <p:spPr>
          <a:xfrm>
            <a:off x="15240" y="188595"/>
            <a:ext cx="12176760" cy="521970"/>
          </a:xfrm>
          <a:prstGeom prst="rect">
            <a:avLst/>
          </a:prstGeom>
          <a:noFill/>
        </p:spPr>
        <p:txBody>
          <a:bodyPr wrap="square" rtlCol="0" anchor="t">
            <a:spAutoFit/>
            <a:scene3d>
              <a:camera prst="orthographicFront"/>
              <a:lightRig rig="threePt" dir="t"/>
            </a:scene3d>
          </a:bodyPr>
          <a:lstStyle/>
          <a:p>
            <a:pPr algn="ctr"/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双击</a:t>
            </a:r>
            <a:r>
              <a:rPr lang="en-US" altLang="zh-CN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 </a:t>
            </a:r>
            <a:r>
              <a:rPr lang="zh-CN" altLang="en-US" sz="2800" b="1">
                <a:ln w="22225">
                  <a:solidFill>
                    <a:schemeClr val="accent2"/>
                  </a:solidFill>
                  <a:prstDash val="solid"/>
                </a:ln>
                <a:solidFill>
                  <a:schemeClr val="accent2">
                    <a:lumMod val="40000"/>
                    <a:lumOff val="60000"/>
                  </a:schemeClr>
                </a:solidFill>
                <a:effectLst/>
                <a:latin typeface="汉仪雅酷黑简" panose="00020600040101010101" charset="-122"/>
                <a:ea typeface="汉仪雅酷黑简" panose="00020600040101010101" charset="-122"/>
                <a:cs typeface="汉仪雅酷黑简" panose="00020600040101010101" charset="-122"/>
                <a:sym typeface="汉仪雅酷黑简" panose="00020600040101010101" charset="-122"/>
              </a:rPr>
              <a:t>或“F5”进入全屏</a:t>
            </a:r>
            <a:endParaRPr lang="zh-CN" altLang="en-US" sz="2800" b="1">
              <a:ln w="22225">
                <a:solidFill>
                  <a:schemeClr val="accent2"/>
                </a:solidFill>
                <a:prstDash val="solid"/>
              </a:ln>
              <a:solidFill>
                <a:schemeClr val="accent2">
                  <a:lumMod val="40000"/>
                  <a:lumOff val="60000"/>
                </a:schemeClr>
              </a:solidFill>
              <a:effectLst/>
              <a:latin typeface="汉仪雅酷黑简" panose="00020600040101010101" charset="-122"/>
              <a:ea typeface="汉仪雅酷黑简" panose="00020600040101010101" charset="-122"/>
              <a:cs typeface="汉仪雅酷黑简" panose="00020600040101010101" charset="-122"/>
              <a:sym typeface="汉仪雅酷黑简" panose="00020600040101010101" charset="-122"/>
            </a:endParaRPr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.png"/></Relationships>
</file>

<file path=ppt/slides/_rels/slide10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5.png"/><Relationship Id="rId1" Type="http://schemas.openxmlformats.org/officeDocument/2006/relationships/image" Target="../media/image14.png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6.png"/></Relationships>
</file>

<file path=ppt/slides/_rels/slide12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6.png"/><Relationship Id="rId1" Type="http://schemas.openxmlformats.org/officeDocument/2006/relationships/image" Target="../media/image17.png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8.png"/></Relationships>
</file>

<file path=ppt/slides/_rels/slide14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8.png"/><Relationship Id="rId1" Type="http://schemas.openxmlformats.org/officeDocument/2006/relationships/image" Target="../media/image19.png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0.png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1.png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2.png"/></Relationships>
</file>

<file path=ppt/slides/_rels/slide1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22.png"/><Relationship Id="rId1" Type="http://schemas.openxmlformats.org/officeDocument/2006/relationships/image" Target="../media/image23.png"/></Relationships>
</file>

<file path=ppt/slides/_rels/slide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4.png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4.png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5.png"/></Relationships>
</file>

<file path=ppt/slides/_rels/slide22.xml.rels><?xml version="1.0" encoding="UTF-8" standalone="yes"?>
<Relationships xmlns="http://schemas.openxmlformats.org/package/2006/relationships"><Relationship Id="rId4" Type="http://schemas.openxmlformats.org/officeDocument/2006/relationships/slideLayout" Target="../slideLayouts/slideLayout1.xml"/><Relationship Id="rId3" Type="http://schemas.openxmlformats.org/officeDocument/2006/relationships/image" Target="../media/image27.png"/><Relationship Id="rId2" Type="http://schemas.openxmlformats.org/officeDocument/2006/relationships/image" Target="../media/image25.png"/><Relationship Id="rId1" Type="http://schemas.openxmlformats.org/officeDocument/2006/relationships/image" Target="../media/image26.png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8.png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29.png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0.png"/></Relationships>
</file>

<file path=ppt/slides/_rels/slide26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1.png"/></Relationships>
</file>

<file path=ppt/slides/_rels/slide2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33.png"/><Relationship Id="rId1" Type="http://schemas.openxmlformats.org/officeDocument/2006/relationships/image" Target="../media/image32.png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4.png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5.png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5.png"/></Relationships>
</file>

<file path=ppt/slides/_rels/slide30.xml.rels><?xml version="1.0" encoding="UTF-8" standalone="yes"?>
<Relationships xmlns="http://schemas.openxmlformats.org/package/2006/relationships"><Relationship Id="rId3" Type="http://schemas.openxmlformats.org/officeDocument/2006/relationships/notesSlide" Target="../notesSlides/notesSlide1.xml"/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6.png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7.png"/></Relationships>
</file>

<file path=ppt/slides/_rels/slide32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8.png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39.png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6.png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7.png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9.png"/><Relationship Id="rId1" Type="http://schemas.openxmlformats.org/officeDocument/2006/relationships/image" Target="../media/image8.png"/></Relationships>
</file>

<file path=ppt/slides/_rels/slide7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8.png"/><Relationship Id="rId1" Type="http://schemas.openxmlformats.org/officeDocument/2006/relationships/image" Target="../media/image10.png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slideLayout" Target="../slideLayouts/slideLayout1.xml"/><Relationship Id="rId1" Type="http://schemas.openxmlformats.org/officeDocument/2006/relationships/image" Target="../media/image11.png"/></Relationships>
</file>

<file path=ppt/slides/_rels/slide9.xml.rels><?xml version="1.0" encoding="UTF-8" standalone="yes"?>
<Relationships xmlns="http://schemas.openxmlformats.org/package/2006/relationships"><Relationship Id="rId3" Type="http://schemas.openxmlformats.org/officeDocument/2006/relationships/slideLayout" Target="../slideLayouts/slideLayout1.xml"/><Relationship Id="rId2" Type="http://schemas.openxmlformats.org/officeDocument/2006/relationships/image" Target="../media/image13.png"/><Relationship Id="rId1" Type="http://schemas.openxmlformats.org/officeDocument/2006/relationships/image" Target="../media/image12.png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2857500" y="2423160"/>
            <a:ext cx="6477000" cy="2011680"/>
          </a:xfrm>
          <a:prstGeom prst="rect">
            <a:avLst/>
          </a:prstGeom>
        </p:spPr>
      </p:pic>
    </p:spTree>
  </p:cSld>
  <p:clrMapOvr>
    <a:masterClrMapping/>
  </p:clrMapOvr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935990" y="683895"/>
            <a:ext cx="9148445" cy="890905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3034"/>
          <a:stretch>
            <a:fillRect/>
          </a:stretch>
        </p:blipFill>
        <p:spPr>
          <a:xfrm>
            <a:off x="1415415" y="1484630"/>
            <a:ext cx="9148445" cy="525653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8961755" y="2991485"/>
            <a:ext cx="753110" cy="6781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839425" y="786335"/>
            <a:ext cx="9943000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607550" y="5984240"/>
            <a:ext cx="663575" cy="5562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551135" y="1772490"/>
            <a:ext cx="11340000" cy="3915201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287" t="88583"/>
          <a:stretch>
            <a:fillRect/>
          </a:stretch>
        </p:blipFill>
        <p:spPr>
          <a:xfrm>
            <a:off x="9120550" y="1052195"/>
            <a:ext cx="1661750" cy="66992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563100" y="1087120"/>
            <a:ext cx="753110" cy="63119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75819"/>
          <a:stretch>
            <a:fillRect/>
          </a:stretch>
        </p:blipFill>
        <p:spPr>
          <a:xfrm>
            <a:off x="695960" y="1998345"/>
            <a:ext cx="10800000" cy="2862118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272395" y="4149090"/>
            <a:ext cx="704850" cy="6419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2702"/>
          <a:stretch>
            <a:fillRect/>
          </a:stretch>
        </p:blipFill>
        <p:spPr>
          <a:xfrm>
            <a:off x="1404620" y="5301615"/>
            <a:ext cx="9250680" cy="1440180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181" b="458"/>
          <a:stretch>
            <a:fillRect/>
          </a:stretch>
        </p:blipFill>
        <p:spPr>
          <a:xfrm>
            <a:off x="2489835" y="692785"/>
            <a:ext cx="5668010" cy="4681855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4002" t="17565" b="75819"/>
          <a:stretch>
            <a:fillRect/>
          </a:stretch>
        </p:blipFill>
        <p:spPr>
          <a:xfrm>
            <a:off x="8328025" y="765175"/>
            <a:ext cx="1529080" cy="69342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688070" y="621030"/>
            <a:ext cx="704850" cy="690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42174"/>
          <a:stretch>
            <a:fillRect/>
          </a:stretch>
        </p:blipFill>
        <p:spPr>
          <a:xfrm>
            <a:off x="695325" y="1125220"/>
            <a:ext cx="10800000" cy="5031974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70795" y="5260975"/>
            <a:ext cx="880110" cy="96964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343" t="47996" b="42174"/>
          <a:stretch>
            <a:fillRect/>
          </a:stretch>
        </p:blipFill>
        <p:spPr>
          <a:xfrm>
            <a:off x="8112760" y="1341120"/>
            <a:ext cx="1798955" cy="855345"/>
          </a:xfrm>
          <a:prstGeom prst="rect">
            <a:avLst/>
          </a:prstGeom>
        </p:spPr>
      </p:pic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57826"/>
          <a:stretch>
            <a:fillRect/>
          </a:stretch>
        </p:blipFill>
        <p:spPr>
          <a:xfrm>
            <a:off x="360045" y="2132760"/>
            <a:ext cx="10800000" cy="3669987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8525510" y="1341120"/>
            <a:ext cx="950595" cy="78105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41" b="1905"/>
          <a:stretch>
            <a:fillRect/>
          </a:stretch>
        </p:blipFill>
        <p:spPr>
          <a:xfrm>
            <a:off x="360045" y="692785"/>
            <a:ext cx="10800080" cy="612076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001885" y="2452370"/>
            <a:ext cx="825500" cy="73977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692990"/>
            <a:ext cx="11226469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349865" y="5551170"/>
            <a:ext cx="720090" cy="7562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197180"/>
            <a:ext cx="11340000" cy="548618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83167" t="83440"/>
          <a:stretch>
            <a:fillRect/>
          </a:stretch>
        </p:blipFill>
        <p:spPr>
          <a:xfrm>
            <a:off x="9264695" y="620825"/>
            <a:ext cx="1889715" cy="9717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9984740" y="728345"/>
            <a:ext cx="720090" cy="49085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8" name="图片 7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21920" y="1205230"/>
            <a:ext cx="11949430" cy="444754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4746" b="2701"/>
          <a:stretch>
            <a:fillRect/>
          </a:stretch>
        </p:blipFill>
        <p:spPr>
          <a:xfrm>
            <a:off x="764540" y="765175"/>
            <a:ext cx="10662920" cy="5980430"/>
          </a:xfrm>
          <a:prstGeom prst="rect">
            <a:avLst/>
          </a:prstGeom>
        </p:spPr>
      </p:pic>
    </p:spTree>
  </p:cSld>
  <p:clrMapOvr>
    <a:masterClrMapping/>
  </p:clrMapOvr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23525" y="1125425"/>
            <a:ext cx="11340000" cy="4722643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75875" y="5022850"/>
            <a:ext cx="623570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269570"/>
            <a:ext cx="11340000" cy="4694364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l="79371" t="79275"/>
          <a:stretch>
            <a:fillRect/>
          </a:stretch>
        </p:blipFill>
        <p:spPr>
          <a:xfrm>
            <a:off x="9624105" y="692580"/>
            <a:ext cx="2339295" cy="978740"/>
          </a:xfrm>
          <a:prstGeom prst="rect">
            <a:avLst/>
          </a:prstGeom>
        </p:spPr>
      </p:pic>
      <p:pic>
        <p:nvPicPr>
          <p:cNvPr id="4" name="img_16777215"/>
          <p:cNvPicPr>
            <a:picLocks noChangeAspect="1"/>
          </p:cNvPicPr>
          <p:nvPr/>
        </p:nvPicPr>
        <p:blipFill>
          <a:blip r:embed="rId3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5877765"/>
            <a:ext cx="11340000" cy="824829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101580" y="765175"/>
            <a:ext cx="794385" cy="6705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608" b="2744"/>
          <a:stretch>
            <a:fillRect/>
          </a:stretch>
        </p:blipFill>
        <p:spPr>
          <a:xfrm>
            <a:off x="1794510" y="728345"/>
            <a:ext cx="8602345" cy="6015355"/>
          </a:xfrm>
          <a:prstGeom prst="rect">
            <a:avLst/>
          </a:prstGeom>
        </p:spPr>
      </p:pic>
    </p:spTree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29572"/>
          <a:stretch>
            <a:fillRect/>
          </a:stretch>
        </p:blipFill>
        <p:spPr>
          <a:xfrm>
            <a:off x="360045" y="1988820"/>
            <a:ext cx="11339830" cy="2529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922655" y="3828415"/>
            <a:ext cx="5490845" cy="106553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b="19570"/>
          <a:stretch>
            <a:fillRect/>
          </a:stretch>
        </p:blipFill>
        <p:spPr>
          <a:xfrm>
            <a:off x="360045" y="1139825"/>
            <a:ext cx="11339830" cy="4377485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1096010" y="3068955"/>
            <a:ext cx="1021461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96010" y="3860800"/>
            <a:ext cx="1021461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4" name="矩形 3"/>
          <p:cNvSpPr/>
          <p:nvPr/>
        </p:nvSpPr>
        <p:spPr bwMode="white">
          <a:xfrm>
            <a:off x="1096010" y="4869180"/>
            <a:ext cx="10214610" cy="82042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2" grpId="0" bldLvl="0" animBg="1"/>
      <p:bldP spid="4" grpId="0" bldLvl="0" animBg="1"/>
    </p:bldLst>
  </p:timing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360000" y="1629615"/>
            <a:ext cx="11340000" cy="4460811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019810" y="3596640"/>
            <a:ext cx="1024001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019810" y="4364990"/>
            <a:ext cx="10240010" cy="6477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</p:bldLst>
  </p:timing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2205"/>
          <a:stretch>
            <a:fillRect/>
          </a:stretch>
        </p:blipFill>
        <p:spPr>
          <a:xfrm>
            <a:off x="360045" y="2492805"/>
            <a:ext cx="11339830" cy="2806905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670" y="1341120"/>
            <a:ext cx="3970020" cy="114236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660" y="900000"/>
            <a:ext cx="9374883" cy="5868000"/>
          </a:xfrm>
          <a:prstGeom prst="rect">
            <a:avLst/>
          </a:prstGeom>
        </p:spPr>
      </p:pic>
    </p:spTree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919605" y="668020"/>
            <a:ext cx="7873365" cy="6099810"/>
          </a:xfrm>
          <a:prstGeom prst="rect">
            <a:avLst/>
          </a:prstGeom>
        </p:spPr>
      </p:pic>
    </p:spTree>
  </p:cSld>
  <p:clrMapOvr>
    <a:masterClrMapping/>
  </p:clrMapOvr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89230" y="980440"/>
            <a:ext cx="11814175" cy="5603240"/>
          </a:xfrm>
          <a:prstGeom prst="rect">
            <a:avLst/>
          </a:prstGeom>
        </p:spPr>
      </p:pic>
    </p:spTree>
  </p:cSld>
  <p:clrMapOvr>
    <a:masterClrMapping/>
  </p:clrMapOvr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055325" y="900000"/>
            <a:ext cx="9260437" cy="5868000"/>
          </a:xfrm>
          <a:prstGeom prst="rect">
            <a:avLst/>
          </a:prstGeom>
        </p:spPr>
      </p:pic>
      <p:sp useBgFill="1">
        <p:nvSpPr>
          <p:cNvPr id="5" name="矩形 4"/>
          <p:cNvSpPr/>
          <p:nvPr/>
        </p:nvSpPr>
        <p:spPr bwMode="white">
          <a:xfrm>
            <a:off x="3356610" y="2497455"/>
            <a:ext cx="6344285" cy="44196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1747520" y="3227705"/>
            <a:ext cx="7995285" cy="4584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1739265" y="3967480"/>
            <a:ext cx="456374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16" name="矩形 15"/>
          <p:cNvSpPr/>
          <p:nvPr/>
        </p:nvSpPr>
        <p:spPr bwMode="white">
          <a:xfrm>
            <a:off x="3364865" y="4706620"/>
            <a:ext cx="6210300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0" name="矩形 19"/>
          <p:cNvSpPr/>
          <p:nvPr/>
        </p:nvSpPr>
        <p:spPr bwMode="white">
          <a:xfrm>
            <a:off x="1747520" y="5446395"/>
            <a:ext cx="7995285" cy="45021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4" name="矩形 23"/>
          <p:cNvSpPr/>
          <p:nvPr/>
        </p:nvSpPr>
        <p:spPr bwMode="white">
          <a:xfrm>
            <a:off x="1570990" y="6019165"/>
            <a:ext cx="3910330" cy="60896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5" grpId="0" bldLvl="0" animBg="1"/>
      <p:bldP spid="10" grpId="0" bldLvl="0" animBg="1"/>
      <p:bldP spid="13" grpId="0" bldLvl="0" animBg="1"/>
      <p:bldP spid="16" grpId="0" bldLvl="0" animBg="1"/>
      <p:bldP spid="20" grpId="0" bldLvl="0" animBg="1"/>
      <p:bldP spid="24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38130" y="717120"/>
            <a:ext cx="10874642" cy="586800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1343660" y="3429000"/>
            <a:ext cx="9942195" cy="5638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1343660" y="4261485"/>
            <a:ext cx="99421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1343660" y="5012690"/>
            <a:ext cx="99421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1343660" y="5805170"/>
            <a:ext cx="9942195" cy="62611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</p:bld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8573"/>
          <a:stretch>
            <a:fillRect/>
          </a:stretch>
        </p:blipFill>
        <p:spPr>
          <a:xfrm>
            <a:off x="779780" y="753110"/>
            <a:ext cx="10632440" cy="5901055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1638300"/>
            <a:ext cx="99421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420620"/>
            <a:ext cx="99421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3284855"/>
            <a:ext cx="99421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4149090"/>
            <a:ext cx="99421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5013325"/>
            <a:ext cx="99421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5876925"/>
            <a:ext cx="9942195" cy="68834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r="5599"/>
          <a:stretch>
            <a:fillRect/>
          </a:stretch>
        </p:blipFill>
        <p:spPr>
          <a:xfrm>
            <a:off x="911225" y="765175"/>
            <a:ext cx="10931525" cy="5933440"/>
          </a:xfrm>
          <a:prstGeom prst="rect">
            <a:avLst/>
          </a:prstGeom>
        </p:spPr>
      </p:pic>
      <p:sp useBgFill="1">
        <p:nvSpPr>
          <p:cNvPr id="4" name="矩形 3"/>
          <p:cNvSpPr/>
          <p:nvPr/>
        </p:nvSpPr>
        <p:spPr bwMode="white">
          <a:xfrm>
            <a:off x="695325" y="1628775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2" name="矩形 1"/>
          <p:cNvSpPr/>
          <p:nvPr/>
        </p:nvSpPr>
        <p:spPr bwMode="white">
          <a:xfrm>
            <a:off x="695325" y="2492375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5" name="矩形 4"/>
          <p:cNvSpPr/>
          <p:nvPr/>
        </p:nvSpPr>
        <p:spPr bwMode="white">
          <a:xfrm>
            <a:off x="695325" y="3284855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6" name="矩形 5"/>
          <p:cNvSpPr/>
          <p:nvPr/>
        </p:nvSpPr>
        <p:spPr bwMode="white">
          <a:xfrm>
            <a:off x="695325" y="4220845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7" name="矩形 6"/>
          <p:cNvSpPr/>
          <p:nvPr/>
        </p:nvSpPr>
        <p:spPr bwMode="white">
          <a:xfrm>
            <a:off x="695325" y="5012690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8" name="矩形 7"/>
          <p:cNvSpPr/>
          <p:nvPr/>
        </p:nvSpPr>
        <p:spPr bwMode="white">
          <a:xfrm>
            <a:off x="695325" y="5876925"/>
            <a:ext cx="9942195" cy="68770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5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7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8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  <p:bldP spid="2" grpId="0" bldLvl="0" animBg="1"/>
      <p:bldP spid="5" grpId="0" bldLvl="0" animBg="1"/>
      <p:bldP spid="6" grpId="0" bldLvl="0" animBg="1"/>
      <p:bldP spid="7" grpId="0" bldLvl="0" animBg="1"/>
      <p:bldP spid="8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43510" y="1124585"/>
            <a:ext cx="11906250" cy="4975860"/>
          </a:xfrm>
          <a:prstGeom prst="rect">
            <a:avLst/>
          </a:prstGeom>
        </p:spPr>
      </p:pic>
    </p:spTree>
  </p:cSld>
  <p:clrMapOvr>
    <a:masterClrMapping/>
  </p:clrMapOvr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1"/>
          <a:stretch>
            <a:fillRect/>
          </a:stretch>
        </p:blipFill>
        <p:spPr>
          <a:xfrm>
            <a:off x="135890" y="985520"/>
            <a:ext cx="11920220" cy="4887595"/>
          </a:xfrm>
          <a:prstGeom prst="rect">
            <a:avLst/>
          </a:prstGeom>
        </p:spPr>
      </p:pic>
      <p:sp useBgFill="1">
        <p:nvSpPr>
          <p:cNvPr id="6" name="矩形 5"/>
          <p:cNvSpPr/>
          <p:nvPr/>
        </p:nvSpPr>
        <p:spPr bwMode="white">
          <a:xfrm>
            <a:off x="5201920" y="2348230"/>
            <a:ext cx="973455" cy="34798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 useBgFill="1">
        <p:nvSpPr>
          <p:cNvPr id="9" name="矩形 8"/>
          <p:cNvSpPr/>
          <p:nvPr/>
        </p:nvSpPr>
        <p:spPr bwMode="white">
          <a:xfrm>
            <a:off x="5155565" y="2777490"/>
            <a:ext cx="101981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0" name="矩形 9"/>
          <p:cNvSpPr/>
          <p:nvPr/>
        </p:nvSpPr>
        <p:spPr bwMode="white">
          <a:xfrm>
            <a:off x="6527800" y="3213100"/>
            <a:ext cx="1019810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1" name="矩形 10"/>
          <p:cNvSpPr/>
          <p:nvPr/>
        </p:nvSpPr>
        <p:spPr bwMode="white">
          <a:xfrm>
            <a:off x="6527800" y="3573145"/>
            <a:ext cx="115379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2" name="矩形 11"/>
          <p:cNvSpPr/>
          <p:nvPr/>
        </p:nvSpPr>
        <p:spPr bwMode="white">
          <a:xfrm>
            <a:off x="7896225" y="4004945"/>
            <a:ext cx="948055" cy="2794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3" name="矩形 12"/>
          <p:cNvSpPr/>
          <p:nvPr/>
        </p:nvSpPr>
        <p:spPr bwMode="white">
          <a:xfrm>
            <a:off x="6947535" y="4364990"/>
            <a:ext cx="1093470" cy="30600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  <p:sp useBgFill="1">
        <p:nvSpPr>
          <p:cNvPr id="14" name="矩形 13"/>
          <p:cNvSpPr/>
          <p:nvPr/>
        </p:nvSpPr>
        <p:spPr bwMode="white">
          <a:xfrm>
            <a:off x="8544560" y="5085715"/>
            <a:ext cx="1007110" cy="306070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p>
            <a:pPr algn="ctr"/>
            <a:endParaRPr lang="zh-CN" altLang="en-US"/>
          </a:p>
        </p:txBody>
      </p:sp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6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1" fill="hold">
                      <p:stCondLst>
                        <p:cond delay="indefinite"/>
                      </p:stCondLst>
                      <p:childTnLst>
                        <p:par>
                          <p:cTn id="12" fill="hold">
                            <p:stCondLst>
                              <p:cond delay="0"/>
                            </p:stCondLst>
                            <p:childTnLst>
                              <p:par>
                                <p:cTn id="13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4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0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5" fill="hold">
                      <p:stCondLst>
                        <p:cond delay="indefinite"/>
                      </p:stCondLst>
                      <p:childTnLst>
                        <p:par>
                          <p:cTn id="16" fill="hold">
                            <p:stCondLst>
                              <p:cond delay="0"/>
                            </p:stCondLst>
                            <p:childTnLst>
                              <p:par>
                                <p:cTn id="17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8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1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19" fill="hold">
                      <p:stCondLst>
                        <p:cond delay="indefinite"/>
                      </p:stCondLst>
                      <p:childTnLst>
                        <p:par>
                          <p:cTn id="20" fill="hold">
                            <p:stCondLst>
                              <p:cond delay="0"/>
                            </p:stCondLst>
                            <p:childTnLst>
                              <p:par>
                                <p:cTn id="21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2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2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3" fill="hold">
                      <p:stCondLst>
                        <p:cond delay="indefinite"/>
                      </p:stCondLst>
                      <p:childTnLst>
                        <p:par>
                          <p:cTn id="24" fill="hold">
                            <p:stCondLst>
                              <p:cond delay="0"/>
                            </p:stCondLst>
                            <p:childTnLst>
                              <p:par>
                                <p:cTn id="2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2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27" fill="hold">
                      <p:stCondLst>
                        <p:cond delay="indefinite"/>
                      </p:stCondLst>
                      <p:childTnLst>
                        <p:par>
                          <p:cTn id="28" fill="hold">
                            <p:stCondLst>
                              <p:cond delay="0"/>
                            </p:stCondLst>
                            <p:childTnLst>
                              <p:par>
                                <p:cTn id="2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3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1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6" grpId="0" bldLvl="0" animBg="1"/>
      <p:bldP spid="9" grpId="0" bldLvl="0" animBg="1"/>
      <p:bldP spid="10" grpId="0" bldLvl="0" animBg="1"/>
      <p:bldP spid="11" grpId="0" bldLvl="0" animBg="1"/>
      <p:bldP spid="12" grpId="0" bldLvl="0" animBg="1"/>
      <p:bldP spid="13" grpId="0" bldLvl="0" animBg="1"/>
      <p:bldP spid="14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13155" b="32019"/>
          <a:stretch>
            <a:fillRect/>
          </a:stretch>
        </p:blipFill>
        <p:spPr>
          <a:xfrm>
            <a:off x="623570" y="1412240"/>
            <a:ext cx="8999855" cy="5328920"/>
          </a:xfrm>
          <a:prstGeom prst="rect">
            <a:avLst/>
          </a:prstGeom>
        </p:spPr>
      </p:pic>
      <p:pic>
        <p:nvPicPr>
          <p:cNvPr id="2" name="图片 1"/>
          <p:cNvPicPr>
            <a:picLocks noChangeAspect="1"/>
          </p:cNvPicPr>
          <p:nvPr/>
        </p:nvPicPr>
        <p:blipFill>
          <a:blip r:embed="rId2">
            <a:clrChange>
              <a:clrFrom>
                <a:srgbClr val="FFFFFF">
                  <a:alpha val="100000"/>
                </a:srgbClr>
              </a:clrFrom>
              <a:clrTo>
                <a:srgbClr val="FFFFFF">
                  <a:alpha val="100000"/>
                  <a:alpha val="0"/>
                </a:srgbClr>
              </a:clrTo>
            </a:clrChange>
          </a:blip>
          <a:stretch>
            <a:fillRect/>
          </a:stretch>
        </p:blipFill>
        <p:spPr>
          <a:xfrm>
            <a:off x="396240" y="802005"/>
            <a:ext cx="11399520" cy="66421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695280" y="4509340"/>
            <a:ext cx="10800000" cy="1885287"/>
          </a:xfrm>
          <a:prstGeom prst="rect">
            <a:avLst/>
          </a:prstGeom>
        </p:spPr>
      </p:pic>
      <p:pic>
        <p:nvPicPr>
          <p:cNvPr id="2" name="img_16777215"/>
          <p:cNvPicPr>
            <a:picLocks noChangeAspect="1"/>
          </p:cNvPicPr>
          <p:nvPr/>
        </p:nvPicPr>
        <p:blipFill>
          <a:blip r:embed="rId2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68967"/>
          <a:stretch>
            <a:fillRect/>
          </a:stretch>
        </p:blipFill>
        <p:spPr>
          <a:xfrm>
            <a:off x="695325" y="1052830"/>
            <a:ext cx="10800000" cy="3619368"/>
          </a:xfrm>
          <a:prstGeom prst="rect">
            <a:avLst/>
          </a:prstGeom>
        </p:spPr>
      </p:pic>
    </p:spTree>
  </p:cSld>
  <p:clrMapOvr>
    <a:masterClrMapping/>
  </p:clrMapOvr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tretch>
            <a:fillRect/>
          </a:stretch>
        </p:blipFill>
        <p:spPr>
          <a:xfrm>
            <a:off x="1703705" y="739775"/>
            <a:ext cx="8713470" cy="6028055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/>
      </p:par>
    </p:tn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img_16777215"/>
          <p:cNvPicPr>
            <a:picLocks noChangeAspect="1"/>
          </p:cNvPicPr>
          <p:nvPr/>
        </p:nvPicPr>
        <p:blipFill>
          <a:blip r:embed="rId1" cstate="print">
            <a:extLst>
              <a:ext uri="{28A0092B-C50C-407E-A947-70E740481C1C}">
                <a14:useLocalDpi xmlns:a14="http://schemas.microsoft.com/office/drawing/2010/main" val="0"/>
              </a:ext>
            </a:extLst>
          </a:blip>
          <a:srcRect t="24691"/>
          <a:stretch>
            <a:fillRect/>
          </a:stretch>
        </p:blipFill>
        <p:spPr>
          <a:xfrm>
            <a:off x="911225" y="1628570"/>
            <a:ext cx="9000000" cy="4996722"/>
          </a:xfrm>
          <a:prstGeom prst="rect">
            <a:avLst/>
          </a:prstGeom>
        </p:spPr>
      </p:pic>
      <p:sp useBgFill="1">
        <p:nvSpPr>
          <p:cNvPr id="9" name="矩形 8"/>
          <p:cNvSpPr/>
          <p:nvPr/>
        </p:nvSpPr>
        <p:spPr bwMode="white">
          <a:xfrm>
            <a:off x="8903970" y="4509135"/>
            <a:ext cx="605790" cy="553085"/>
          </a:xfrm>
          <a:prstGeom prst="rect">
            <a:avLst/>
          </a:prstGeom>
          <a:ln w="25400" cap="flat" cmpd="sng" algn="ctr">
            <a:noFill/>
            <a:prstDash val="solid"/>
          </a:ln>
          <a:effectLst/>
          <a:extLst>
            <a:ext uri="{91240B29-F687-4F45-9708-019B960494DF}">
              <a14:hiddenLine xmlns:a14="http://schemas.microsoft.com/office/drawing/2010/main" w="25400">
                <a:solidFill>
                  <a:schemeClr val="accent1">
                    <a:shade val="15000"/>
                  </a:schemeClr>
                </a:solidFill>
                <a:prstDash val="solid"/>
              </a14:hiddenLine>
            </a:ext>
          </a:extLst>
        </p:spPr>
        <p:style>
          <a:lnRef idx="2">
            <a:schemeClr val="accent1">
              <a:shade val="15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172720" y="908685"/>
            <a:ext cx="11846560" cy="668020"/>
          </a:xfrm>
          <a:prstGeom prst="rect">
            <a:avLst/>
          </a:prstGeom>
        </p:spPr>
      </p:pic>
    </p:spTree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9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9" grpId="0" bldLvl="0" animBg="1"/>
    </p:bldLst>
  </p:timing>
</p:sld>
</file>

<file path=ppt/tags/tag1.xml><?xml version="1.0" encoding="utf-8"?>
<p:tagLst xmlns:p="http://schemas.openxmlformats.org/presentationml/2006/main">
  <p:tag name="COMMONDATA" val="eyJoZGlkIjoiMGI2YTZkNGE2Njk2NzcyNTAzOGM5ZmQ1NzQ5MzlhNzIifQ=="/>
  <p:tag name="commondata" val="eyJoZGlkIjoiZjdhYzZlNDE5MTdlM2Y0NzkzMzg0NTI3MGVjMDcwZTU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0</TotalTime>
  <Words>0</Words>
  <Application>WPS 演示</Application>
  <PresentationFormat>宽屏</PresentationFormat>
  <Paragraphs>0</Paragraphs>
  <Slides>33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8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33</vt:i4>
      </vt:variant>
    </vt:vector>
  </HeadingPairs>
  <TitlesOfParts>
    <vt:vector size="42" baseType="lpstr">
      <vt:lpstr>Arial</vt:lpstr>
      <vt:lpstr>宋体</vt:lpstr>
      <vt:lpstr>Wingdings</vt:lpstr>
      <vt:lpstr>汉仪雅酷黑简</vt:lpstr>
      <vt:lpstr>黑体</vt:lpstr>
      <vt:lpstr>微软雅黑</vt:lpstr>
      <vt:lpstr>Arial Unicode MS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14.0000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001</cp:lastModifiedBy>
  <cp:revision>65</cp:revision>
  <dcterms:created xsi:type="dcterms:W3CDTF">2015-09-16T06:44:00Z</dcterms:created>
  <dcterms:modified xsi:type="dcterms:W3CDTF">2024-10-15T03:40:44Z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2052-12.1.0.17827</vt:lpwstr>
  </property>
  <property fmtid="{D5CDD505-2E9C-101B-9397-08002B2CF9AE}" pid="3" name="ICV">
    <vt:lpwstr>0803F182AC044BA3913AF2E555CD301E</vt:lpwstr>
  </property>
</Properties>
</file>