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48" r:id="rId12"/>
    <p:sldId id="347" r:id="rId13"/>
    <p:sldId id="346" r:id="rId14"/>
    <p:sldId id="345" r:id="rId15"/>
    <p:sldId id="344" r:id="rId16"/>
    <p:sldId id="343" r:id="rId17"/>
    <p:sldId id="341" r:id="rId18"/>
    <p:sldId id="340" r:id="rId19"/>
    <p:sldId id="388" r:id="rId20"/>
    <p:sldId id="339" r:id="rId21"/>
    <p:sldId id="338" r:id="rId22"/>
    <p:sldId id="337" r:id="rId23"/>
    <p:sldId id="336" r:id="rId24"/>
    <p:sldId id="335" r:id="rId25"/>
    <p:sldId id="333" r:id="rId26"/>
    <p:sldId id="332" r:id="rId27"/>
    <p:sldId id="331" r:id="rId28"/>
    <p:sldId id="330" r:id="rId29"/>
    <p:sldId id="328" r:id="rId30"/>
    <p:sldId id="327" r:id="rId31"/>
    <p:sldId id="326" r:id="rId32"/>
    <p:sldId id="325" r:id="rId33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gs" Target="tags/tag1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notesMaster" Target="notesMasters/notesMaster1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9470" y="3036570"/>
            <a:ext cx="5433060" cy="7848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20"/>
          <a:stretch>
            <a:fillRect/>
          </a:stretch>
        </p:blipFill>
        <p:spPr>
          <a:xfrm>
            <a:off x="767715" y="621030"/>
            <a:ext cx="9931400" cy="61569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201" r="5387"/>
          <a:stretch>
            <a:fillRect/>
          </a:stretch>
        </p:blipFill>
        <p:spPr>
          <a:xfrm>
            <a:off x="10056495" y="836930"/>
            <a:ext cx="2014220" cy="9747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4990" y="913130"/>
            <a:ext cx="770890" cy="85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4"/>
          <a:stretch>
            <a:fillRect/>
          </a:stretch>
        </p:blipFill>
        <p:spPr>
          <a:xfrm>
            <a:off x="1415415" y="555625"/>
            <a:ext cx="9900285" cy="6205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91725" y="3197860"/>
            <a:ext cx="838200" cy="95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917270"/>
            <a:ext cx="11340000" cy="415220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64" t="43296" b="44145"/>
          <a:stretch>
            <a:fillRect/>
          </a:stretch>
        </p:blipFill>
        <p:spPr>
          <a:xfrm>
            <a:off x="8760460" y="1040130"/>
            <a:ext cx="2228850" cy="9620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80550" y="965200"/>
            <a:ext cx="838200" cy="951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52"/>
          <a:stretch>
            <a:fillRect/>
          </a:stretch>
        </p:blipFill>
        <p:spPr>
          <a:xfrm>
            <a:off x="1199515" y="583565"/>
            <a:ext cx="9725660" cy="61544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8205" y="2493010"/>
            <a:ext cx="61976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701370"/>
            <a:ext cx="11340000" cy="40680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82" t="30172" b="58450"/>
          <a:stretch>
            <a:fillRect/>
          </a:stretch>
        </p:blipFill>
        <p:spPr>
          <a:xfrm>
            <a:off x="8763635" y="842645"/>
            <a:ext cx="2399030" cy="9969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551670" y="898525"/>
            <a:ext cx="765810" cy="86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185" y="476885"/>
            <a:ext cx="9862185" cy="26352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9880" y="3041015"/>
            <a:ext cx="9862185" cy="3686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0" y="3933190"/>
            <a:ext cx="713740" cy="786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899795"/>
            <a:ext cx="10073005" cy="54819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22" t="28109" r="6014" b="58216"/>
          <a:stretch>
            <a:fillRect/>
          </a:stretch>
        </p:blipFill>
        <p:spPr>
          <a:xfrm>
            <a:off x="9912985" y="981075"/>
            <a:ext cx="1988820" cy="6330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1630" y="988060"/>
            <a:ext cx="831850" cy="91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691"/>
          <a:stretch>
            <a:fillRect/>
          </a:stretch>
        </p:blipFill>
        <p:spPr>
          <a:xfrm>
            <a:off x="539750" y="659130"/>
            <a:ext cx="10750550" cy="59455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11410" y="3797935"/>
            <a:ext cx="708660" cy="828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93" t="38222" b="51882"/>
          <a:stretch>
            <a:fillRect/>
          </a:stretch>
        </p:blipFill>
        <p:spPr>
          <a:xfrm>
            <a:off x="7437120" y="1917065"/>
            <a:ext cx="1882140" cy="79184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453"/>
          <a:stretch>
            <a:fillRect/>
          </a:stretch>
        </p:blipFill>
        <p:spPr>
          <a:xfrm>
            <a:off x="696000" y="2708910"/>
            <a:ext cx="10800000" cy="19730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40370" y="2061210"/>
            <a:ext cx="725805" cy="561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82"/>
          <a:stretch>
            <a:fillRect/>
          </a:stretch>
        </p:blipFill>
        <p:spPr>
          <a:xfrm>
            <a:off x="2207895" y="683895"/>
            <a:ext cx="6995160" cy="60839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28025" y="6309360"/>
            <a:ext cx="504190" cy="397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065" y="1690370"/>
            <a:ext cx="11914505" cy="34785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8434705" y="2427605"/>
            <a:ext cx="1043305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80100" y="2788920"/>
            <a:ext cx="861695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405495" y="2863850"/>
            <a:ext cx="782320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75930" y="3213100"/>
            <a:ext cx="975995" cy="304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04155" y="3644900"/>
            <a:ext cx="791845" cy="34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480550" y="4039235"/>
            <a:ext cx="1149985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744335" y="4397375"/>
            <a:ext cx="1149985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075930" y="4768215"/>
            <a:ext cx="1149985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7225"/>
            <a:ext cx="11340000" cy="518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92" t="90232"/>
          <a:stretch>
            <a:fillRect/>
          </a:stretch>
        </p:blipFill>
        <p:spPr>
          <a:xfrm>
            <a:off x="7343140" y="835660"/>
            <a:ext cx="2485390" cy="10864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28025" y="1052830"/>
            <a:ext cx="909320" cy="6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900000"/>
            <a:ext cx="1093016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24959" y="6079267"/>
            <a:ext cx="422155" cy="376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9570"/>
            <a:ext cx="11340000" cy="4180257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385" y="1125220"/>
            <a:ext cx="10217150" cy="47021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81" t="83602"/>
          <a:stretch>
            <a:fillRect/>
          </a:stretch>
        </p:blipFill>
        <p:spPr>
          <a:xfrm>
            <a:off x="9120550" y="548435"/>
            <a:ext cx="1882095" cy="96223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1385" y="5661660"/>
            <a:ext cx="10217150" cy="9201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96450" y="702310"/>
            <a:ext cx="68961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7180"/>
            <a:ext cx="11340000" cy="4197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8387" y="4593007"/>
            <a:ext cx="361813" cy="410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97"/>
          <a:stretch>
            <a:fillRect/>
          </a:stretch>
        </p:blipFill>
        <p:spPr>
          <a:xfrm>
            <a:off x="983615" y="779780"/>
            <a:ext cx="10488295" cy="59880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04" t="75487"/>
          <a:stretch>
            <a:fillRect/>
          </a:stretch>
        </p:blipFill>
        <p:spPr>
          <a:xfrm>
            <a:off x="7943895" y="3717085"/>
            <a:ext cx="1859235" cy="1028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61375" y="3686175"/>
            <a:ext cx="671830" cy="761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1902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4945" y="5276850"/>
            <a:ext cx="681990" cy="63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3145" y="663575"/>
            <a:ext cx="9993630" cy="173101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51"/>
          <a:stretch>
            <a:fillRect/>
          </a:stretch>
        </p:blipFill>
        <p:spPr>
          <a:xfrm>
            <a:off x="1033145" y="2302510"/>
            <a:ext cx="9993630" cy="443928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72" t="82024"/>
          <a:stretch>
            <a:fillRect/>
          </a:stretch>
        </p:blipFill>
        <p:spPr>
          <a:xfrm>
            <a:off x="8832215" y="5013325"/>
            <a:ext cx="1894840" cy="9156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35440" y="5085715"/>
            <a:ext cx="1001395" cy="846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66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715" y="765380"/>
            <a:ext cx="10199742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91"/>
          <a:stretch>
            <a:fillRect/>
          </a:stretch>
        </p:blipFill>
        <p:spPr>
          <a:xfrm>
            <a:off x="917575" y="1845105"/>
            <a:ext cx="10357485" cy="44191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6240" y="1017905"/>
            <a:ext cx="11399520" cy="664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29"/>
          <a:stretch>
            <a:fillRect/>
          </a:stretch>
        </p:blipFill>
        <p:spPr>
          <a:xfrm>
            <a:off x="1998345" y="692785"/>
            <a:ext cx="8586470" cy="597662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0000"/>
            <a:ext cx="11340000" cy="476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1325" y="3132455"/>
            <a:ext cx="10330815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41325" y="4005580"/>
            <a:ext cx="10330815" cy="87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1325" y="5012690"/>
            <a:ext cx="10330815" cy="806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7" b="2761"/>
          <a:stretch>
            <a:fillRect/>
          </a:stretch>
        </p:blipFill>
        <p:spPr>
          <a:xfrm>
            <a:off x="1631315" y="765175"/>
            <a:ext cx="9211945" cy="595249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03250"/>
            <a:ext cx="9790430" cy="6164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00000"/>
            <a:ext cx="11340000" cy="5319999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45"/>
          <a:stretch>
            <a:fillRect/>
          </a:stretch>
        </p:blipFill>
        <p:spPr>
          <a:xfrm>
            <a:off x="1703705" y="1297940"/>
            <a:ext cx="8101330" cy="546989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832215" y="6165850"/>
            <a:ext cx="537210" cy="564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20" y="692785"/>
            <a:ext cx="11846560" cy="668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8"/>
          <a:stretch>
            <a:fillRect/>
          </a:stretch>
        </p:blipFill>
        <p:spPr>
          <a:xfrm>
            <a:off x="983615" y="2132965"/>
            <a:ext cx="10584860" cy="39757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83" t="92463"/>
          <a:stretch>
            <a:fillRect/>
          </a:stretch>
        </p:blipFill>
        <p:spPr>
          <a:xfrm>
            <a:off x="7896225" y="1557020"/>
            <a:ext cx="2103120" cy="72009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632190" y="1376680"/>
            <a:ext cx="793750" cy="83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284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7"/>
          <a:stretch>
            <a:fillRect/>
          </a:stretch>
        </p:blipFill>
        <p:spPr>
          <a:xfrm>
            <a:off x="983615" y="5013325"/>
            <a:ext cx="10729005" cy="1010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3210" y="5108575"/>
            <a:ext cx="647700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4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64</cp:revision>
  <dcterms:created xsi:type="dcterms:W3CDTF">2015-09-16T06:44:00Z</dcterms:created>
  <dcterms:modified xsi:type="dcterms:W3CDTF">2024-10-15T03:50:54Z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