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48" r:id="rId5"/>
    <p:sldId id="347" r:id="rId6"/>
    <p:sldId id="346" r:id="rId7"/>
    <p:sldId id="345" r:id="rId8"/>
    <p:sldId id="343" r:id="rId9"/>
    <p:sldId id="342" r:id="rId10"/>
    <p:sldId id="341" r:id="rId11"/>
    <p:sldId id="374" r:id="rId12"/>
    <p:sldId id="337" r:id="rId13"/>
    <p:sldId id="336" r:id="rId14"/>
    <p:sldId id="335" r:id="rId15"/>
    <p:sldId id="334" r:id="rId16"/>
    <p:sldId id="333" r:id="rId17"/>
    <p:sldId id="331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0" y="2647950"/>
            <a:ext cx="5524500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11"/>
          <a:stretch>
            <a:fillRect/>
          </a:stretch>
        </p:blipFill>
        <p:spPr>
          <a:xfrm>
            <a:off x="479425" y="1412670"/>
            <a:ext cx="11340000" cy="42736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740" y="3329305"/>
            <a:ext cx="110623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2740" y="4149090"/>
            <a:ext cx="110623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2740" y="5012690"/>
            <a:ext cx="1106233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331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410" y="4965700"/>
            <a:ext cx="71120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467403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81727"/>
          <a:stretch>
            <a:fillRect/>
          </a:stretch>
        </p:blipFill>
        <p:spPr>
          <a:xfrm>
            <a:off x="8472215" y="909115"/>
            <a:ext cx="1859235" cy="9196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909320"/>
            <a:ext cx="71120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584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9560" y="5276850"/>
            <a:ext cx="558800" cy="572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967"/>
          <a:stretch>
            <a:fillRect/>
          </a:stretch>
        </p:blipFill>
        <p:spPr>
          <a:xfrm>
            <a:off x="707685" y="1988820"/>
            <a:ext cx="10776630" cy="3905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t="84813"/>
          <a:stretch>
            <a:fillRect/>
          </a:stretch>
        </p:blipFill>
        <p:spPr>
          <a:xfrm>
            <a:off x="7404780" y="1484425"/>
            <a:ext cx="2147525" cy="69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84515" y="1557020"/>
            <a:ext cx="770890" cy="789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99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92"/>
          <a:stretch>
            <a:fillRect/>
          </a:stretch>
        </p:blipFill>
        <p:spPr>
          <a:xfrm>
            <a:off x="911860" y="4709795"/>
            <a:ext cx="10728370" cy="10528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980" y="4888865"/>
            <a:ext cx="590550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7225"/>
            <a:ext cx="11340000" cy="4692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67" t="8304"/>
          <a:stretch>
            <a:fillRect/>
          </a:stretch>
        </p:blipFill>
        <p:spPr>
          <a:xfrm>
            <a:off x="8183925" y="764970"/>
            <a:ext cx="2555195" cy="9654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44585" y="748030"/>
            <a:ext cx="664210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79"/>
          <a:stretch>
            <a:fillRect/>
          </a:stretch>
        </p:blipFill>
        <p:spPr>
          <a:xfrm>
            <a:off x="1271270" y="531495"/>
            <a:ext cx="9554845" cy="62680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35490" y="3075940"/>
            <a:ext cx="642620" cy="693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2853260"/>
            <a:ext cx="11340000" cy="18311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92" t="38912" b="50348"/>
          <a:stretch>
            <a:fillRect/>
          </a:stretch>
        </p:blipFill>
        <p:spPr>
          <a:xfrm>
            <a:off x="8068310" y="1871345"/>
            <a:ext cx="2010410" cy="791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5060" y="1668145"/>
            <a:ext cx="836930" cy="902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4" b="1590"/>
          <a:stretch>
            <a:fillRect/>
          </a:stretch>
        </p:blipFill>
        <p:spPr>
          <a:xfrm>
            <a:off x="848360" y="737870"/>
            <a:ext cx="10495915" cy="60236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3285490"/>
            <a:ext cx="88773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2135" y="764540"/>
            <a:ext cx="11047730" cy="60140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349070"/>
            <a:ext cx="11340000" cy="1937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54" t="45407" b="42039"/>
          <a:stretch>
            <a:fillRect/>
          </a:stretch>
        </p:blipFill>
        <p:spPr>
          <a:xfrm>
            <a:off x="8616315" y="1844675"/>
            <a:ext cx="1936115" cy="789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1917065"/>
            <a:ext cx="887730" cy="93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42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645" y="4402455"/>
            <a:ext cx="6273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8"/>
          <a:stretch>
            <a:fillRect/>
          </a:stretch>
        </p:blipFill>
        <p:spPr>
          <a:xfrm>
            <a:off x="479425" y="1125220"/>
            <a:ext cx="11339830" cy="55535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t="75112"/>
          <a:stretch>
            <a:fillRect/>
          </a:stretch>
        </p:blipFill>
        <p:spPr>
          <a:xfrm>
            <a:off x="7968660" y="404925"/>
            <a:ext cx="2147525" cy="981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8710" y="549275"/>
            <a:ext cx="62738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360045" y="1845310"/>
            <a:ext cx="11340000" cy="479608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344150" y="5805805"/>
            <a:ext cx="74676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20" y="909320"/>
            <a:ext cx="11973560" cy="72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949"/>
          <a:stretch>
            <a:fillRect/>
          </a:stretch>
        </p:blipFill>
        <p:spPr>
          <a:xfrm>
            <a:off x="1103608" y="2277110"/>
            <a:ext cx="9984785" cy="3956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8005"/>
          <a:stretch>
            <a:fillRect/>
          </a:stretch>
        </p:blipFill>
        <p:spPr>
          <a:xfrm>
            <a:off x="8472805" y="1557020"/>
            <a:ext cx="1931670" cy="76390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065260" y="1536700"/>
            <a:ext cx="746760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6571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7005" y="4914265"/>
            <a:ext cx="7848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04190"/>
            <a:ext cx="11340000" cy="286165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18"/>
          <a:stretch>
            <a:fillRect/>
          </a:stretch>
        </p:blipFill>
        <p:spPr>
          <a:xfrm>
            <a:off x="479425" y="3933190"/>
            <a:ext cx="11339830" cy="27366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77307"/>
          <a:stretch>
            <a:fillRect/>
          </a:stretch>
        </p:blipFill>
        <p:spPr>
          <a:xfrm>
            <a:off x="8256950" y="549070"/>
            <a:ext cx="2003380" cy="10568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904605" y="765175"/>
            <a:ext cx="7848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7"/>
          <a:stretch>
            <a:fillRect/>
          </a:stretch>
        </p:blipFill>
        <p:spPr>
          <a:xfrm>
            <a:off x="426000" y="1196975"/>
            <a:ext cx="11340000" cy="48021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6540" y="5013325"/>
            <a:ext cx="73787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72"/>
          <a:stretch>
            <a:fillRect/>
          </a:stretch>
        </p:blipFill>
        <p:spPr>
          <a:xfrm>
            <a:off x="1127760" y="3573145"/>
            <a:ext cx="9478645" cy="32023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603"/>
          <a:stretch>
            <a:fillRect/>
          </a:stretch>
        </p:blipFill>
        <p:spPr>
          <a:xfrm>
            <a:off x="599440" y="692785"/>
            <a:ext cx="9478645" cy="307721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22" t="44986" b="43397"/>
          <a:stretch>
            <a:fillRect/>
          </a:stretch>
        </p:blipFill>
        <p:spPr>
          <a:xfrm>
            <a:off x="10128970" y="765175"/>
            <a:ext cx="1925235" cy="985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722610" y="836930"/>
            <a:ext cx="737870" cy="795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1075"/>
            <a:ext cx="11340000" cy="9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31"/>
          <a:stretch>
            <a:fillRect/>
          </a:stretch>
        </p:blipFill>
        <p:spPr>
          <a:xfrm>
            <a:off x="852170" y="1412240"/>
            <a:ext cx="10644550" cy="190754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55329"/>
          <a:stretch>
            <a:fillRect/>
          </a:stretch>
        </p:blipFill>
        <p:spPr>
          <a:xfrm>
            <a:off x="623570" y="3068955"/>
            <a:ext cx="10944860" cy="367220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