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56" r:id="rId5"/>
    <p:sldId id="355" r:id="rId6"/>
    <p:sldId id="353" r:id="rId7"/>
    <p:sldId id="388" r:id="rId8"/>
    <p:sldId id="352" r:id="rId9"/>
    <p:sldId id="351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23310" y="3082290"/>
            <a:ext cx="4945380" cy="6934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145" y="5013530"/>
            <a:ext cx="11340000" cy="76310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052"/>
          <a:stretch>
            <a:fillRect/>
          </a:stretch>
        </p:blipFill>
        <p:spPr>
          <a:xfrm>
            <a:off x="-24765" y="2060780"/>
            <a:ext cx="11340000" cy="2877533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711" t="46161" r="-127" b="44631"/>
          <a:stretch>
            <a:fillRect/>
          </a:stretch>
        </p:blipFill>
        <p:spPr>
          <a:xfrm>
            <a:off x="8793480" y="1327150"/>
            <a:ext cx="1936750" cy="673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97035" y="1263015"/>
            <a:ext cx="755650" cy="814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6"/>
          <a:stretch>
            <a:fillRect/>
          </a:stretch>
        </p:blipFill>
        <p:spPr>
          <a:xfrm>
            <a:off x="1055370" y="692150"/>
            <a:ext cx="9378315" cy="6074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2276475"/>
            <a:ext cx="56769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8"/>
          <a:stretch>
            <a:fillRect/>
          </a:stretch>
        </p:blipFill>
        <p:spPr>
          <a:xfrm>
            <a:off x="1775460" y="760095"/>
            <a:ext cx="8282305" cy="59905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24" t="28799" b="59782"/>
          <a:stretch>
            <a:fillRect/>
          </a:stretch>
        </p:blipFill>
        <p:spPr>
          <a:xfrm>
            <a:off x="9742805" y="897255"/>
            <a:ext cx="1652270" cy="742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13645" y="897255"/>
            <a:ext cx="741680" cy="84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35"/>
          <a:stretch>
            <a:fillRect/>
          </a:stretch>
        </p:blipFill>
        <p:spPr>
          <a:xfrm>
            <a:off x="839470" y="476885"/>
            <a:ext cx="10333990" cy="6336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2492375"/>
            <a:ext cx="707390" cy="631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07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8920" y="5161915"/>
            <a:ext cx="6400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645"/>
            <a:ext cx="11340000" cy="488164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81227"/>
          <a:stretch>
            <a:fillRect/>
          </a:stretch>
        </p:blipFill>
        <p:spPr>
          <a:xfrm>
            <a:off x="8472215" y="476045"/>
            <a:ext cx="1859235" cy="983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476250"/>
            <a:ext cx="64008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5732985"/>
            <a:ext cx="11340000" cy="105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01345"/>
            <a:ext cx="10294620" cy="61664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1700530"/>
            <a:ext cx="551180" cy="62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b="2900"/>
          <a:stretch>
            <a:fillRect/>
          </a:stretch>
        </p:blipFill>
        <p:spPr>
          <a:xfrm>
            <a:off x="911225" y="1268730"/>
            <a:ext cx="10725785" cy="54933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841" t="16662" b="71991"/>
          <a:stretch>
            <a:fillRect/>
          </a:stretch>
        </p:blipFill>
        <p:spPr>
          <a:xfrm>
            <a:off x="8183880" y="404495"/>
            <a:ext cx="1869440" cy="69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24900" y="395605"/>
            <a:ext cx="74612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88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434320" y="5833110"/>
            <a:ext cx="5613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132535"/>
            <a:ext cx="11340000" cy="406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3104"/>
          <a:stretch>
            <a:fillRect/>
          </a:stretch>
        </p:blipFill>
        <p:spPr>
          <a:xfrm>
            <a:off x="8328070" y="1124380"/>
            <a:ext cx="1931625" cy="9679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69045" y="1240790"/>
            <a:ext cx="77597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015" y="1700530"/>
            <a:ext cx="11951970" cy="36677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887845" y="2453640"/>
            <a:ext cx="1082040" cy="3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35730" y="2844800"/>
            <a:ext cx="7962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173595" y="3168650"/>
            <a:ext cx="11455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44335" y="3535045"/>
            <a:ext cx="1078230" cy="32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07485" y="3855720"/>
            <a:ext cx="1291590" cy="32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215640" y="4254500"/>
            <a:ext cx="109728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655820" y="4686300"/>
            <a:ext cx="1097280" cy="32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413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365" y="4577715"/>
            <a:ext cx="57467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880745"/>
            <a:ext cx="10987405" cy="58870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80247"/>
          <a:stretch>
            <a:fillRect/>
          </a:stretch>
        </p:blipFill>
        <p:spPr>
          <a:xfrm>
            <a:off x="8183925" y="404290"/>
            <a:ext cx="2003380" cy="817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2530" y="399415"/>
            <a:ext cx="746760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77850"/>
            <a:ext cx="8803640" cy="6189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3716655"/>
            <a:ext cx="52832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690"/>
            <a:ext cx="11340000" cy="507241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95" t="51877" b="37659"/>
          <a:stretch>
            <a:fillRect/>
          </a:stretch>
        </p:blipFill>
        <p:spPr>
          <a:xfrm>
            <a:off x="8097520" y="764540"/>
            <a:ext cx="2063750" cy="833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9365" y="692150"/>
            <a:ext cx="70231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37"/>
          <a:stretch>
            <a:fillRect/>
          </a:stretch>
        </p:blipFill>
        <p:spPr>
          <a:xfrm>
            <a:off x="758825" y="899795"/>
            <a:ext cx="10674350" cy="5625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02850" y="5718810"/>
            <a:ext cx="76962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556590"/>
            <a:ext cx="11340000" cy="47918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29" t="84815" b="4137"/>
          <a:stretch>
            <a:fillRect/>
          </a:stretch>
        </p:blipFill>
        <p:spPr>
          <a:xfrm>
            <a:off x="8256270" y="836295"/>
            <a:ext cx="2025015" cy="648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6360" y="705485"/>
            <a:ext cx="769620" cy="850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90" b="1179"/>
          <a:stretch>
            <a:fillRect/>
          </a:stretch>
        </p:blipFill>
        <p:spPr>
          <a:xfrm>
            <a:off x="1415415" y="620395"/>
            <a:ext cx="9019540" cy="6192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3018155"/>
            <a:ext cx="78613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349070"/>
            <a:ext cx="11340000" cy="19919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33" t="39269" b="50614"/>
          <a:stretch>
            <a:fillRect/>
          </a:stretch>
        </p:blipFill>
        <p:spPr>
          <a:xfrm>
            <a:off x="8253095" y="1628775"/>
            <a:ext cx="1969135" cy="834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1723390"/>
            <a:ext cx="78613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75640"/>
            <a:ext cx="10727690" cy="60921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69"/>
          <a:stretch>
            <a:fillRect/>
          </a:stretch>
        </p:blipFill>
        <p:spPr>
          <a:xfrm>
            <a:off x="1703705" y="412750"/>
            <a:ext cx="8964295" cy="63614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12"/>
          <a:stretch>
            <a:fillRect/>
          </a:stretch>
        </p:blipFill>
        <p:spPr>
          <a:xfrm>
            <a:off x="1127760" y="1522730"/>
            <a:ext cx="9832340" cy="52451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850" y="817245"/>
            <a:ext cx="12052935" cy="702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900000"/>
            <a:ext cx="1095179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400"/>
            <a:ext cx="11340000" cy="48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240" y="4159885"/>
            <a:ext cx="1001395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1240" y="5012690"/>
            <a:ext cx="1001395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" b="1681"/>
          <a:stretch>
            <a:fillRect/>
          </a:stretch>
        </p:blipFill>
        <p:spPr>
          <a:xfrm>
            <a:off x="1415415" y="653415"/>
            <a:ext cx="9431655" cy="61525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63750" y="3070860"/>
            <a:ext cx="85864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63750" y="3860800"/>
            <a:ext cx="85864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63750" y="4582795"/>
            <a:ext cx="85864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3750" y="5372735"/>
            <a:ext cx="8586470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750" y="6162675"/>
            <a:ext cx="858647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8890"/>
            <a:ext cx="11340000" cy="46852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589475"/>
            <a:ext cx="11340000" cy="1064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5"/>
          <a:stretch>
            <a:fillRect/>
          </a:stretch>
        </p:blipFill>
        <p:spPr>
          <a:xfrm>
            <a:off x="767080" y="899795"/>
            <a:ext cx="10800000" cy="56418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1"/>
          <a:stretch>
            <a:fillRect/>
          </a:stretch>
        </p:blipFill>
        <p:spPr>
          <a:xfrm>
            <a:off x="696000" y="1700325"/>
            <a:ext cx="10800000" cy="3644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839470" y="1442720"/>
            <a:ext cx="9309735" cy="53251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76360" y="6092825"/>
            <a:ext cx="542290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764540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319831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7" t="90454" b="2698"/>
          <a:stretch>
            <a:fillRect/>
          </a:stretch>
        </p:blipFill>
        <p:spPr>
          <a:xfrm>
            <a:off x="8145145" y="692150"/>
            <a:ext cx="1827530" cy="5511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47"/>
          <a:stretch>
            <a:fillRect/>
          </a:stretch>
        </p:blipFill>
        <p:spPr>
          <a:xfrm>
            <a:off x="360045" y="4013835"/>
            <a:ext cx="11339830" cy="273601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97290" y="655955"/>
            <a:ext cx="612140" cy="635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27" b="44631"/>
          <a:stretch>
            <a:fillRect/>
          </a:stretch>
        </p:blipFill>
        <p:spPr>
          <a:xfrm>
            <a:off x="360045" y="1556385"/>
            <a:ext cx="11340000" cy="3886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980" y="4752340"/>
            <a:ext cx="67691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