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02" r:id="rId3"/>
    <p:sldId id="324" r:id="rId4"/>
    <p:sldId id="358" r:id="rId5"/>
    <p:sldId id="357" r:id="rId6"/>
    <p:sldId id="356" r:id="rId7"/>
    <p:sldId id="355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1" r:id="rId20"/>
    <p:sldId id="340" r:id="rId21"/>
    <p:sldId id="339" r:id="rId22"/>
    <p:sldId id="338" r:id="rId23"/>
    <p:sldId id="337" r:id="rId24"/>
    <p:sldId id="335" r:id="rId25"/>
    <p:sldId id="334" r:id="rId26"/>
    <p:sldId id="333" r:id="rId27"/>
    <p:sldId id="392" r:id="rId28"/>
    <p:sldId id="332" r:id="rId29"/>
    <p:sldId id="331" r:id="rId30"/>
    <p:sldId id="330" r:id="rId31"/>
    <p:sldId id="329" r:id="rId32"/>
    <p:sldId id="328" r:id="rId33"/>
    <p:sldId id="327" r:id="rId34"/>
    <p:sldId id="393" r:id="rId35"/>
    <p:sldId id="326" r:id="rId36"/>
    <p:sldId id="394" r:id="rId37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notesMaster" Target="notesMasters/notesMaster1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3220" y="2937510"/>
            <a:ext cx="6385560" cy="982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762635"/>
            <a:ext cx="11259185" cy="600519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00" y="1340690"/>
            <a:ext cx="11340000" cy="4004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958"/>
          <a:stretch>
            <a:fillRect/>
          </a:stretch>
        </p:blipFill>
        <p:spPr>
          <a:xfrm>
            <a:off x="837248" y="638810"/>
            <a:ext cx="10517505" cy="617283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1" b="4130"/>
          <a:stretch>
            <a:fillRect/>
          </a:stretch>
        </p:blipFill>
        <p:spPr>
          <a:xfrm>
            <a:off x="828040" y="717550"/>
            <a:ext cx="10535920" cy="605917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556590"/>
            <a:ext cx="11340000" cy="3899703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1"/>
          <a:stretch>
            <a:fillRect/>
          </a:stretch>
        </p:blipFill>
        <p:spPr>
          <a:xfrm>
            <a:off x="1229043" y="580390"/>
            <a:ext cx="9733915" cy="62566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1674"/>
          <a:stretch>
            <a:fillRect/>
          </a:stretch>
        </p:blipFill>
        <p:spPr>
          <a:xfrm>
            <a:off x="1509078" y="676275"/>
            <a:ext cx="9173845" cy="614870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291"/>
          <a:stretch>
            <a:fillRect/>
          </a:stretch>
        </p:blipFill>
        <p:spPr>
          <a:xfrm>
            <a:off x="716280" y="692150"/>
            <a:ext cx="10966450" cy="6330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1196340"/>
            <a:ext cx="10959465" cy="56019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210094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86815" y="2996565"/>
            <a:ext cx="1050861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86815" y="3932555"/>
            <a:ext cx="1050861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86815" y="4869180"/>
            <a:ext cx="1050861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86815" y="5805170"/>
            <a:ext cx="10508615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04190"/>
            <a:ext cx="11340000" cy="4284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3644900"/>
            <a:ext cx="1052766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4534535"/>
            <a:ext cx="10527665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>
            <a:fillRect/>
          </a:stretch>
        </p:blipFill>
        <p:spPr>
          <a:xfrm>
            <a:off x="1839278" y="635635"/>
            <a:ext cx="8513445" cy="6171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0" b="2908"/>
          <a:stretch>
            <a:fillRect/>
          </a:stretch>
        </p:blipFill>
        <p:spPr>
          <a:xfrm>
            <a:off x="589280" y="694055"/>
            <a:ext cx="11013440" cy="6082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2560320"/>
            <a:ext cx="101244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3429000"/>
            <a:ext cx="101244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4288155"/>
            <a:ext cx="101244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27125" y="5156835"/>
            <a:ext cx="101244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27125" y="6092825"/>
            <a:ext cx="1012444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4"/>
          <a:stretch>
            <a:fillRect/>
          </a:stretch>
        </p:blipFill>
        <p:spPr>
          <a:xfrm>
            <a:off x="986473" y="690880"/>
            <a:ext cx="10219055" cy="6076950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35" y="755855"/>
            <a:ext cx="11340000" cy="394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4652850"/>
            <a:ext cx="11340000" cy="1935823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692355"/>
            <a:ext cx="1129450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716655"/>
            <a:ext cx="1043241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652645"/>
            <a:ext cx="1043241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5661025"/>
            <a:ext cx="10432415" cy="83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628"/>
          <a:stretch>
            <a:fillRect/>
          </a:stretch>
        </p:blipFill>
        <p:spPr>
          <a:xfrm>
            <a:off x="1028658" y="1556385"/>
            <a:ext cx="10134685" cy="42926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256476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57251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225" y="450913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8"/>
          <a:stretch>
            <a:fillRect/>
          </a:stretch>
        </p:blipFill>
        <p:spPr>
          <a:xfrm>
            <a:off x="479425" y="1124585"/>
            <a:ext cx="11340000" cy="47474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4076700"/>
            <a:ext cx="1081976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5114290"/>
            <a:ext cx="10819765" cy="757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15"/>
          <a:stretch>
            <a:fillRect/>
          </a:stretch>
        </p:blipFill>
        <p:spPr>
          <a:xfrm>
            <a:off x="623570" y="1772080"/>
            <a:ext cx="11340000" cy="353882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1225" y="278066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64490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11225" y="465264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6"/>
          <a:stretch>
            <a:fillRect/>
          </a:stretch>
        </p:blipFill>
        <p:spPr>
          <a:xfrm>
            <a:off x="1613853" y="638175"/>
            <a:ext cx="8964295" cy="615442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063"/>
          <a:stretch>
            <a:fillRect/>
          </a:stretch>
        </p:blipFill>
        <p:spPr>
          <a:xfrm>
            <a:off x="599735" y="1124585"/>
            <a:ext cx="10992530" cy="493776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900000"/>
            <a:ext cx="11316857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5" b="2737"/>
          <a:stretch>
            <a:fillRect/>
          </a:stretch>
        </p:blipFill>
        <p:spPr>
          <a:xfrm>
            <a:off x="996633" y="764540"/>
            <a:ext cx="10198735" cy="591883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340690"/>
            <a:ext cx="11340000" cy="3948000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860" y="2051890"/>
            <a:ext cx="11340000" cy="33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4149090"/>
            <a:ext cx="10313670" cy="102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21"/>
          <a:stretch>
            <a:fillRect/>
          </a:stretch>
        </p:blipFill>
        <p:spPr>
          <a:xfrm>
            <a:off x="426000" y="1196340"/>
            <a:ext cx="11340000" cy="458717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276475"/>
            <a:ext cx="105295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163570"/>
            <a:ext cx="105295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4197985"/>
            <a:ext cx="105295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5085080"/>
            <a:ext cx="10529570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9"/>
          <a:stretch>
            <a:fillRect/>
          </a:stretch>
        </p:blipFill>
        <p:spPr>
          <a:xfrm>
            <a:off x="426000" y="1772080"/>
            <a:ext cx="11340000" cy="42890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292481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83615" y="386080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479679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85"/>
          <a:stretch>
            <a:fillRect/>
          </a:stretch>
        </p:blipFill>
        <p:spPr>
          <a:xfrm>
            <a:off x="426000" y="993140"/>
            <a:ext cx="11340000" cy="487260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1180" y="3945255"/>
            <a:ext cx="1071499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4869180"/>
            <a:ext cx="10714990" cy="85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592"/>
          <a:stretch>
            <a:fillRect/>
          </a:stretch>
        </p:blipFill>
        <p:spPr>
          <a:xfrm>
            <a:off x="582930" y="704215"/>
            <a:ext cx="11026140" cy="35572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98" b="6091"/>
          <a:stretch>
            <a:fillRect/>
          </a:stretch>
        </p:blipFill>
        <p:spPr>
          <a:xfrm>
            <a:off x="1410335" y="4076700"/>
            <a:ext cx="9803130" cy="2659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83615" y="162877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983615" y="263652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3615" y="335724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3615" y="436499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83615" y="4952365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3615" y="596011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052400"/>
            <a:ext cx="11340000" cy="4881642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53" b="2731"/>
          <a:stretch>
            <a:fillRect/>
          </a:stretch>
        </p:blipFill>
        <p:spPr>
          <a:xfrm>
            <a:off x="1440815" y="621030"/>
            <a:ext cx="9310370" cy="61760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44145"/>
            <a:ext cx="11340000" cy="288970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4005150"/>
            <a:ext cx="11340000" cy="182000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764745"/>
            <a:ext cx="11002500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93" b="1573"/>
          <a:stretch>
            <a:fillRect/>
          </a:stretch>
        </p:blipFill>
        <p:spPr>
          <a:xfrm>
            <a:off x="937895" y="723900"/>
            <a:ext cx="10316210" cy="605980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5220" y="900000"/>
            <a:ext cx="10901559" cy="5868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