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02" r:id="rId3"/>
    <p:sldId id="324" r:id="rId4"/>
    <p:sldId id="360" r:id="rId5"/>
    <p:sldId id="359" r:id="rId6"/>
    <p:sldId id="358" r:id="rId7"/>
    <p:sldId id="356" r:id="rId8"/>
    <p:sldId id="355" r:id="rId9"/>
    <p:sldId id="354" r:id="rId10"/>
    <p:sldId id="352" r:id="rId11"/>
    <p:sldId id="350" r:id="rId12"/>
    <p:sldId id="349" r:id="rId13"/>
    <p:sldId id="348" r:id="rId14"/>
    <p:sldId id="347" r:id="rId15"/>
    <p:sldId id="346" r:id="rId16"/>
    <p:sldId id="345" r:id="rId17"/>
    <p:sldId id="344" r:id="rId18"/>
    <p:sldId id="342" r:id="rId19"/>
    <p:sldId id="341" r:id="rId20"/>
    <p:sldId id="340" r:id="rId21"/>
    <p:sldId id="339" r:id="rId22"/>
    <p:sldId id="338" r:id="rId23"/>
    <p:sldId id="336" r:id="rId24"/>
    <p:sldId id="334" r:id="rId25"/>
    <p:sldId id="333" r:id="rId26"/>
    <p:sldId id="332" r:id="rId27"/>
    <p:sldId id="331" r:id="rId28"/>
    <p:sldId id="330" r:id="rId29"/>
    <p:sldId id="329" r:id="rId30"/>
    <p:sldId id="328" r:id="rId31"/>
    <p:sldId id="327" r:id="rId32"/>
    <p:sldId id="326" r:id="rId33"/>
    <p:sldId id="325" r:id="rId34"/>
  </p:sldIdLst>
  <p:sldSz cx="12192000" cy="6858000"/>
  <p:notesSz cx="6858000" cy="9144000"/>
  <p:custDataLst>
    <p:tags r:id="rId4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0" Type="http://schemas.openxmlformats.org/officeDocument/2006/relationships/tags" Target="tags/tag1.xml"/><Relationship Id="rId4" Type="http://schemas.openxmlformats.org/officeDocument/2006/relationships/slide" Target="slides/slide2.xml"/><Relationship Id="rId39" Type="http://schemas.openxmlformats.org/officeDocument/2006/relationships/tableStyles" Target="tableStyles.xml"/><Relationship Id="rId38" Type="http://schemas.openxmlformats.org/officeDocument/2006/relationships/viewProps" Target="viewProps.xml"/><Relationship Id="rId37" Type="http://schemas.openxmlformats.org/officeDocument/2006/relationships/presProps" Target="presProps.xml"/><Relationship Id="rId36" Type="http://schemas.openxmlformats.org/officeDocument/2006/relationships/handoutMaster" Target="handoutMasters/handoutMaster1.xml"/><Relationship Id="rId35" Type="http://schemas.openxmlformats.org/officeDocument/2006/relationships/notesMaster" Target="notesMasters/notesMaster1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0.png"/><Relationship Id="rId2" Type="http://schemas.openxmlformats.org/officeDocument/2006/relationships/image" Target="../media/image28.png"/><Relationship Id="rId1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3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5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75610" y="2526030"/>
            <a:ext cx="6240780" cy="18059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556590"/>
            <a:ext cx="11340000" cy="38940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52100" y="4648835"/>
            <a:ext cx="544830" cy="601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15" b="1653"/>
          <a:stretch>
            <a:fillRect/>
          </a:stretch>
        </p:blipFill>
        <p:spPr>
          <a:xfrm>
            <a:off x="1089025" y="1113155"/>
            <a:ext cx="10013950" cy="562800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604" t="79740"/>
          <a:stretch>
            <a:fillRect/>
          </a:stretch>
        </p:blipFill>
        <p:spPr>
          <a:xfrm>
            <a:off x="8256315" y="476045"/>
            <a:ext cx="1859235" cy="7888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13495" y="476250"/>
            <a:ext cx="544830" cy="601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40690"/>
            <a:ext cx="11340000" cy="39053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90505" y="4373880"/>
            <a:ext cx="657860" cy="744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916635"/>
            <a:ext cx="11340000" cy="377625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333" t="79279"/>
          <a:stretch>
            <a:fillRect/>
          </a:stretch>
        </p:blipFill>
        <p:spPr>
          <a:xfrm>
            <a:off x="8543970" y="1412035"/>
            <a:ext cx="2003380" cy="8091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92260" y="1340485"/>
            <a:ext cx="657860" cy="744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63"/>
          <a:stretch>
            <a:fillRect/>
          </a:stretch>
        </p:blipFill>
        <p:spPr>
          <a:xfrm>
            <a:off x="911225" y="692150"/>
            <a:ext cx="10551160" cy="60756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72395" y="4220845"/>
            <a:ext cx="599440" cy="664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243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61295" y="2083435"/>
            <a:ext cx="694055" cy="678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12345"/>
            <a:ext cx="11340000" cy="239032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81" b="5634"/>
          <a:stretch>
            <a:fillRect/>
          </a:stretch>
        </p:blipFill>
        <p:spPr>
          <a:xfrm>
            <a:off x="911225" y="3068955"/>
            <a:ext cx="10729595" cy="367284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364470" y="6132195"/>
            <a:ext cx="653415" cy="57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412445"/>
            <a:ext cx="11340000" cy="47040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105" t="73988" r="5381" b="5634"/>
          <a:stretch>
            <a:fillRect/>
          </a:stretch>
        </p:blipFill>
        <p:spPr>
          <a:xfrm>
            <a:off x="8328025" y="692150"/>
            <a:ext cx="1872615" cy="79311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880475" y="786765"/>
            <a:ext cx="786765" cy="666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0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74325" y="5058410"/>
            <a:ext cx="452120" cy="464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628980"/>
            <a:ext cx="11340000" cy="37688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966" t="83927"/>
          <a:stretch>
            <a:fillRect/>
          </a:stretch>
        </p:blipFill>
        <p:spPr>
          <a:xfrm>
            <a:off x="8256315" y="1124380"/>
            <a:ext cx="1931625" cy="7876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883650" y="980440"/>
            <a:ext cx="676910" cy="711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9220" y="1680210"/>
            <a:ext cx="11973560" cy="349821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371590" y="2772410"/>
            <a:ext cx="1125855" cy="226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247890" y="3068955"/>
            <a:ext cx="1221740" cy="262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960235" y="3789045"/>
            <a:ext cx="1221740" cy="262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240145" y="4220845"/>
            <a:ext cx="649605" cy="23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024245" y="4540885"/>
            <a:ext cx="649605" cy="23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096000" y="4869180"/>
            <a:ext cx="1009650" cy="243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8552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61930" y="4951095"/>
            <a:ext cx="676910" cy="711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70" y="620600"/>
            <a:ext cx="7920000" cy="565155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333" t="81751"/>
          <a:stretch>
            <a:fillRect/>
          </a:stretch>
        </p:blipFill>
        <p:spPr>
          <a:xfrm>
            <a:off x="8131810" y="1165225"/>
            <a:ext cx="1820545" cy="80518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487"/>
          <a:stretch>
            <a:fillRect/>
          </a:stretch>
        </p:blipFill>
        <p:spPr>
          <a:xfrm>
            <a:off x="1415415" y="6169660"/>
            <a:ext cx="7919720" cy="64368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688070" y="1268730"/>
            <a:ext cx="676910" cy="711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82239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21290" y="2907030"/>
            <a:ext cx="730250" cy="829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07" r="8142"/>
          <a:stretch>
            <a:fillRect/>
          </a:stretch>
        </p:blipFill>
        <p:spPr>
          <a:xfrm>
            <a:off x="2386965" y="3789045"/>
            <a:ext cx="8122920" cy="28435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484835"/>
            <a:ext cx="11340000" cy="456742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333" t="69172"/>
          <a:stretch>
            <a:fillRect/>
          </a:stretch>
        </p:blipFill>
        <p:spPr>
          <a:xfrm>
            <a:off x="8183925" y="691945"/>
            <a:ext cx="2003380" cy="8701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60460" y="764540"/>
            <a:ext cx="730250" cy="829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044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54640" y="5600700"/>
            <a:ext cx="482600" cy="532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628980"/>
            <a:ext cx="11340000" cy="443275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604" t="82576"/>
          <a:stretch>
            <a:fillRect/>
          </a:stretch>
        </p:blipFill>
        <p:spPr>
          <a:xfrm>
            <a:off x="8472215" y="764335"/>
            <a:ext cx="1859235" cy="9590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055100" y="764540"/>
            <a:ext cx="613410" cy="676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560" y="620395"/>
            <a:ext cx="8886825" cy="6156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79650" y="664845"/>
            <a:ext cx="8655685" cy="6102985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25" y="764745"/>
            <a:ext cx="10571797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51635" y="3465830"/>
            <a:ext cx="9196705" cy="662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651635" y="4292600"/>
            <a:ext cx="9196705" cy="662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51635" y="5119370"/>
            <a:ext cx="9196705" cy="662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51635" y="5983605"/>
            <a:ext cx="9196705" cy="662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5" grpId="0" bldLvl="0" animBg="1"/>
      <p:bldP spid="6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3705" y="836500"/>
            <a:ext cx="9544337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555"/>
          <a:stretch>
            <a:fillRect/>
          </a:stretch>
        </p:blipFill>
        <p:spPr>
          <a:xfrm>
            <a:off x="983615" y="1363345"/>
            <a:ext cx="8128000" cy="540448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6240" y="692150"/>
            <a:ext cx="11399520" cy="6642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71" b="725"/>
          <a:stretch>
            <a:fillRect/>
          </a:stretch>
        </p:blipFill>
        <p:spPr>
          <a:xfrm>
            <a:off x="1415415" y="723900"/>
            <a:ext cx="9916795" cy="60890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91360" y="2348865"/>
            <a:ext cx="8783955" cy="720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991360" y="3068955"/>
            <a:ext cx="8783955" cy="720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91360" y="3932555"/>
            <a:ext cx="8783955" cy="720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91360" y="4725035"/>
            <a:ext cx="8783955" cy="720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91360" y="5445125"/>
            <a:ext cx="8783955" cy="720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991360" y="6236970"/>
            <a:ext cx="8783955" cy="575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27" r="7290"/>
          <a:stretch>
            <a:fillRect/>
          </a:stretch>
        </p:blipFill>
        <p:spPr>
          <a:xfrm>
            <a:off x="1127125" y="908480"/>
            <a:ext cx="10344195" cy="5643450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94" b="1573"/>
          <a:stretch>
            <a:fillRect/>
          </a:stretch>
        </p:blipFill>
        <p:spPr>
          <a:xfrm>
            <a:off x="1153160" y="671830"/>
            <a:ext cx="9885680" cy="60585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59560" y="2276475"/>
            <a:ext cx="8924925" cy="719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559560" y="2996565"/>
            <a:ext cx="8924925" cy="719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59560" y="3789045"/>
            <a:ext cx="8924925" cy="719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59560" y="4580890"/>
            <a:ext cx="8924925" cy="719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59560" y="5300980"/>
            <a:ext cx="8924925" cy="719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59560" y="6021070"/>
            <a:ext cx="8924925" cy="719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772490"/>
            <a:ext cx="11340000" cy="2833597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827610"/>
            <a:ext cx="11340000" cy="2188322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780870"/>
            <a:ext cx="11340000" cy="389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67" b="1824"/>
          <a:stretch>
            <a:fillRect/>
          </a:stretch>
        </p:blipFill>
        <p:spPr>
          <a:xfrm>
            <a:off x="1703705" y="670560"/>
            <a:ext cx="8743315" cy="606044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555"/>
          <a:stretch>
            <a:fillRect/>
          </a:stretch>
        </p:blipFill>
        <p:spPr>
          <a:xfrm>
            <a:off x="1055370" y="1247775"/>
            <a:ext cx="8924290" cy="552005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8940165" y="3314700"/>
            <a:ext cx="458470" cy="534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2720" y="692785"/>
            <a:ext cx="11846560" cy="6680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1187655"/>
            <a:ext cx="11340000" cy="106610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44"/>
          <a:stretch>
            <a:fillRect/>
          </a:stretch>
        </p:blipFill>
        <p:spPr>
          <a:xfrm>
            <a:off x="551180" y="2060575"/>
            <a:ext cx="11339830" cy="460862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304" t="48257" b="42323"/>
          <a:stretch>
            <a:fillRect/>
          </a:stretch>
        </p:blipFill>
        <p:spPr>
          <a:xfrm>
            <a:off x="7959725" y="599440"/>
            <a:ext cx="1885315" cy="76200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8705215" y="648970"/>
            <a:ext cx="568960" cy="663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40690"/>
            <a:ext cx="11340000" cy="29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23525" y="2400300"/>
            <a:ext cx="544830" cy="601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763"/>
          <a:stretch>
            <a:fillRect/>
          </a:stretch>
        </p:blipFill>
        <p:spPr>
          <a:xfrm>
            <a:off x="957580" y="4229735"/>
            <a:ext cx="9552350" cy="819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ZjdhYzZlNDE5MTdlM2Y0NzkzMzg0NTI3MGVjMDcwZT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4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64</cp:revision>
  <dcterms:created xsi:type="dcterms:W3CDTF">2015-09-16T06:44:00Z</dcterms:created>
  <dcterms:modified xsi:type="dcterms:W3CDTF">2024-10-15T03:52:15Z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