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3"/>
    <p:sldId id="324" r:id="rId4"/>
    <p:sldId id="356" r:id="rId5"/>
    <p:sldId id="355" r:id="rId6"/>
    <p:sldId id="354" r:id="rId7"/>
    <p:sldId id="352" r:id="rId8"/>
    <p:sldId id="350" r:id="rId9"/>
    <p:sldId id="349" r:id="rId10"/>
    <p:sldId id="348" r:id="rId11"/>
    <p:sldId id="346" r:id="rId12"/>
    <p:sldId id="345" r:id="rId13"/>
    <p:sldId id="344" r:id="rId14"/>
    <p:sldId id="343" r:id="rId15"/>
    <p:sldId id="340" r:id="rId16"/>
    <p:sldId id="339" r:id="rId17"/>
    <p:sldId id="338" r:id="rId18"/>
    <p:sldId id="337" r:id="rId19"/>
    <p:sldId id="336" r:id="rId20"/>
    <p:sldId id="333" r:id="rId21"/>
    <p:sldId id="332" r:id="rId22"/>
    <p:sldId id="331" r:id="rId23"/>
    <p:sldId id="330" r:id="rId24"/>
    <p:sldId id="329" r:id="rId25"/>
    <p:sldId id="328" r:id="rId26"/>
    <p:sldId id="326" r:id="rId27"/>
    <p:sldId id="325" r:id="rId28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9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24100" y="2842260"/>
            <a:ext cx="7543800" cy="11734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556590"/>
            <a:ext cx="11340000" cy="345633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58195" y="2633345"/>
            <a:ext cx="360680" cy="360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772490"/>
            <a:ext cx="11340000" cy="34414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79785" y="3382010"/>
            <a:ext cx="317500" cy="260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92355"/>
            <a:ext cx="11340000" cy="30139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57560" y="793115"/>
            <a:ext cx="372110" cy="342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706700"/>
            <a:ext cx="11340000" cy="300202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906760" y="4742180"/>
            <a:ext cx="463550" cy="463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836500"/>
            <a:ext cx="11340000" cy="300499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939145" y="1440815"/>
            <a:ext cx="398780" cy="328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841955"/>
            <a:ext cx="11340000" cy="2895129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0981055" y="4898390"/>
            <a:ext cx="314960" cy="259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68935"/>
            <a:ext cx="11340000" cy="4602513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564970"/>
            <a:ext cx="11340000" cy="18855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 flipV="1">
            <a:off x="769620" y="3070860"/>
            <a:ext cx="7284085" cy="410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 flipV="1">
            <a:off x="769620" y="3572510"/>
            <a:ext cx="7284085" cy="410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 flipV="1">
            <a:off x="769620" y="4076700"/>
            <a:ext cx="7284085" cy="410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43865"/>
            <a:ext cx="11340000" cy="40828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9145" y="1916430"/>
            <a:ext cx="10813415" cy="331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79145" y="2319020"/>
            <a:ext cx="10813415" cy="361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9145" y="2809875"/>
            <a:ext cx="10813415" cy="331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9145" y="3212465"/>
            <a:ext cx="10813415" cy="361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79145" y="3674110"/>
            <a:ext cx="10813415" cy="331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79145" y="4076700"/>
            <a:ext cx="10813415" cy="361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79145" y="4538345"/>
            <a:ext cx="10813415" cy="331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79145" y="4940935"/>
            <a:ext cx="10813415" cy="361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743915"/>
            <a:ext cx="11340000" cy="3370227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60960"/>
            <a:ext cx="11340000" cy="51666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477850"/>
            <a:ext cx="11340000" cy="24170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9145" y="3101975"/>
            <a:ext cx="10349865" cy="327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854020"/>
            <a:ext cx="11340000" cy="2253747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769620" y="4436745"/>
            <a:ext cx="10359390" cy="36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9145" y="3500755"/>
            <a:ext cx="10349865" cy="327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69620" y="4869180"/>
            <a:ext cx="10359390" cy="36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69620" y="5300345"/>
            <a:ext cx="10359390" cy="36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69620" y="5732780"/>
            <a:ext cx="10359390" cy="36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5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965530"/>
            <a:ext cx="11340000" cy="2927792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95935"/>
            <a:ext cx="11340000" cy="102443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420825"/>
            <a:ext cx="11340000" cy="299311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43590" y="3488055"/>
            <a:ext cx="389890" cy="374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484835"/>
            <a:ext cx="11340000" cy="3904713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041095"/>
            <a:ext cx="11340000" cy="224186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9145" y="2492375"/>
            <a:ext cx="10359390" cy="351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79145" y="2924810"/>
            <a:ext cx="10359390" cy="402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9145" y="3408680"/>
            <a:ext cx="10359390" cy="402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9145" y="3841115"/>
            <a:ext cx="10359390" cy="402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5" grpId="0" bldLvl="0" animBg="1"/>
      <p:bldP spid="6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758520"/>
            <a:ext cx="11340000" cy="33405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8195" y="4745990"/>
            <a:ext cx="6426835" cy="353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68935"/>
            <a:ext cx="11340000" cy="41778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8195" y="4254500"/>
            <a:ext cx="10330815" cy="351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98195" y="4652645"/>
            <a:ext cx="10330815" cy="351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8195" y="5156835"/>
            <a:ext cx="10330815" cy="351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5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55525"/>
            <a:ext cx="11340000" cy="146389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94"/>
          <a:stretch>
            <a:fillRect/>
          </a:stretch>
        </p:blipFill>
        <p:spPr>
          <a:xfrm>
            <a:off x="1775460" y="1844675"/>
            <a:ext cx="9924415" cy="482727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628980"/>
            <a:ext cx="11340000" cy="36968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5325" y="2132330"/>
            <a:ext cx="7037705" cy="474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9620" y="3648710"/>
            <a:ext cx="10368915" cy="32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69620" y="4076700"/>
            <a:ext cx="10368915" cy="32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9620" y="4512945"/>
            <a:ext cx="10368915" cy="32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69620" y="4940935"/>
            <a:ext cx="10368915" cy="32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2" grpId="0" bldLvl="0" animBg="1"/>
      <p:bldP spid="6" grpId="0" bldLvl="0" animBg="1"/>
      <p:bldP spid="7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698830"/>
            <a:ext cx="11340000" cy="26575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9145" y="2260600"/>
            <a:ext cx="10349865" cy="333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79145" y="2636520"/>
            <a:ext cx="10349865" cy="333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9145" y="3124835"/>
            <a:ext cx="10349865" cy="333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9145" y="3500755"/>
            <a:ext cx="10349865" cy="333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79145" y="3989070"/>
            <a:ext cx="10349865" cy="333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628980"/>
            <a:ext cx="11340000" cy="39522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885805" y="2109470"/>
            <a:ext cx="524510" cy="524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412445"/>
            <a:ext cx="11340000" cy="394925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36605" y="2955290"/>
            <a:ext cx="433070" cy="434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18465"/>
            <a:ext cx="11340000" cy="1030369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2349070"/>
            <a:ext cx="11340000" cy="2907007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0941050" y="2869565"/>
            <a:ext cx="341630" cy="341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836500"/>
            <a:ext cx="11340000" cy="34830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38510" y="2424430"/>
            <a:ext cx="419100" cy="345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319475"/>
            <a:ext cx="11340000" cy="198650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948035" y="4902835"/>
            <a:ext cx="410210" cy="36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700735"/>
            <a:ext cx="11340000" cy="34741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77880" y="2802255"/>
            <a:ext cx="340360" cy="327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700735"/>
            <a:ext cx="11340000" cy="34711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78515" y="2789555"/>
            <a:ext cx="349250" cy="349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620090"/>
            <a:ext cx="11340000" cy="20072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14458" y="2776671"/>
            <a:ext cx="266599" cy="219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544"/>
          <a:stretch>
            <a:fillRect/>
          </a:stretch>
        </p:blipFill>
        <p:spPr>
          <a:xfrm>
            <a:off x="695325" y="3500755"/>
            <a:ext cx="9577115" cy="15411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ZjdhYzZlNDE5MTdlM2Y0NzkzMzg0NTI3MGVjMDcwZT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64</cp:revision>
  <dcterms:created xsi:type="dcterms:W3CDTF">2015-09-16T06:44:00Z</dcterms:created>
  <dcterms:modified xsi:type="dcterms:W3CDTF">2024-10-15T03:37:04Z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