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4"/>
  </p:handoutMasterIdLst>
  <p:sldIdLst>
    <p:sldId id="302" r:id="rId3"/>
    <p:sldId id="324" r:id="rId4"/>
    <p:sldId id="356" r:id="rId5"/>
    <p:sldId id="355" r:id="rId6"/>
    <p:sldId id="354" r:id="rId7"/>
    <p:sldId id="353" r:id="rId8"/>
    <p:sldId id="352" r:id="rId9"/>
    <p:sldId id="351" r:id="rId10"/>
    <p:sldId id="350" r:id="rId11"/>
    <p:sldId id="349" r:id="rId12"/>
    <p:sldId id="348" r:id="rId13"/>
    <p:sldId id="345" r:id="rId14"/>
    <p:sldId id="344" r:id="rId15"/>
    <p:sldId id="343" r:id="rId16"/>
    <p:sldId id="342" r:id="rId17"/>
    <p:sldId id="341" r:id="rId18"/>
    <p:sldId id="339" r:id="rId19"/>
    <p:sldId id="338" r:id="rId20"/>
    <p:sldId id="337" r:id="rId21"/>
    <p:sldId id="336" r:id="rId22"/>
    <p:sldId id="335" r:id="rId23"/>
    <p:sldId id="334" r:id="rId24"/>
    <p:sldId id="333" r:id="rId25"/>
    <p:sldId id="332" r:id="rId26"/>
    <p:sldId id="331" r:id="rId27"/>
    <p:sldId id="330" r:id="rId28"/>
    <p:sldId id="329" r:id="rId29"/>
    <p:sldId id="327" r:id="rId30"/>
    <p:sldId id="326" r:id="rId31"/>
    <p:sldId id="325" r:id="rId32"/>
  </p:sldIdLst>
  <p:sldSz cx="12192000" cy="6858000"/>
  <p:notesSz cx="6858000" cy="9144000"/>
  <p:custDataLst>
    <p:tags r:id="rId3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0" userDrawn="1">
          <p15:clr>
            <a:srgbClr val="A4A3A4"/>
          </p15:clr>
        </p15:guide>
        <p15:guide id="2" pos="38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0"/>
        <p:guide pos="38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8" Type="http://schemas.openxmlformats.org/officeDocument/2006/relationships/tags" Target="tags/tag1.xml"/><Relationship Id="rId37" Type="http://schemas.openxmlformats.org/officeDocument/2006/relationships/tableStyles" Target="tableStyles.xml"/><Relationship Id="rId36" Type="http://schemas.openxmlformats.org/officeDocument/2006/relationships/viewProps" Target="viewProps.xml"/><Relationship Id="rId35" Type="http://schemas.openxmlformats.org/officeDocument/2006/relationships/presProps" Target="presProps.xml"/><Relationship Id="rId34" Type="http://schemas.openxmlformats.org/officeDocument/2006/relationships/handoutMaster" Target="handoutMasters/handoutMaster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16.png"/><Relationship Id="rId2" Type="http://schemas.openxmlformats.org/officeDocument/2006/relationships/image" Target="../media/image13.png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1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1.png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4.png"/><Relationship Id="rId1" Type="http://schemas.openxmlformats.org/officeDocument/2006/relationships/image" Target="../media/image25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8.png"/><Relationship Id="rId1" Type="http://schemas.openxmlformats.org/officeDocument/2006/relationships/image" Target="../media/image29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0.png"/><Relationship Id="rId1" Type="http://schemas.openxmlformats.org/officeDocument/2006/relationships/image" Target="../media/image31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2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4.png"/><Relationship Id="rId1" Type="http://schemas.openxmlformats.org/officeDocument/2006/relationships/image" Target="../media/image33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617470" y="2434590"/>
            <a:ext cx="6957060" cy="19888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39"/>
          <a:stretch>
            <a:fillRect/>
          </a:stretch>
        </p:blipFill>
        <p:spPr>
          <a:xfrm>
            <a:off x="983615" y="1749425"/>
            <a:ext cx="9011285" cy="495871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04605" y="4488815"/>
            <a:ext cx="603885" cy="601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9070" y="1025525"/>
            <a:ext cx="12014835" cy="723900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9380" y="1025525"/>
            <a:ext cx="12014835" cy="7239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37"/>
          <a:stretch>
            <a:fillRect/>
          </a:stretch>
        </p:blipFill>
        <p:spPr>
          <a:xfrm>
            <a:off x="1343660" y="836295"/>
            <a:ext cx="8239760" cy="47066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09" t="63255" b="25452"/>
          <a:stretch>
            <a:fillRect/>
          </a:stretch>
        </p:blipFill>
        <p:spPr>
          <a:xfrm>
            <a:off x="9808210" y="836295"/>
            <a:ext cx="1666240" cy="72009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10384155" y="836295"/>
            <a:ext cx="649605" cy="673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755" b="6750"/>
          <a:stretch>
            <a:fillRect/>
          </a:stretch>
        </p:blipFill>
        <p:spPr>
          <a:xfrm>
            <a:off x="1382395" y="5372735"/>
            <a:ext cx="7848600" cy="136842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7080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0302" y="5465359"/>
            <a:ext cx="437984" cy="3907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1125220"/>
            <a:ext cx="10407650" cy="560832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2" t="81864" b="5330"/>
          <a:stretch>
            <a:fillRect/>
          </a:stretch>
        </p:blipFill>
        <p:spPr>
          <a:xfrm>
            <a:off x="8112125" y="549275"/>
            <a:ext cx="1987550" cy="6483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682990" y="407670"/>
            <a:ext cx="834390" cy="744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838"/>
          <a:stretch>
            <a:fillRect/>
          </a:stretch>
        </p:blipFill>
        <p:spPr>
          <a:xfrm>
            <a:off x="983615" y="821690"/>
            <a:ext cx="9424035" cy="59461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79890" y="5962650"/>
            <a:ext cx="5664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770" y="1917270"/>
            <a:ext cx="11340000" cy="409609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51" t="86763"/>
          <a:stretch>
            <a:fillRect/>
          </a:stretch>
        </p:blipFill>
        <p:spPr>
          <a:xfrm>
            <a:off x="8864600" y="1341120"/>
            <a:ext cx="1583690" cy="862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24010" y="1354455"/>
            <a:ext cx="678180" cy="712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59"/>
          <a:stretch>
            <a:fillRect/>
          </a:stretch>
        </p:blipFill>
        <p:spPr>
          <a:xfrm>
            <a:off x="551815" y="691945"/>
            <a:ext cx="11339830" cy="4024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30157" y="3981948"/>
            <a:ext cx="380856" cy="3910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91995" y="3413760"/>
            <a:ext cx="8094980" cy="33051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36"/>
          <a:stretch>
            <a:fillRect/>
          </a:stretch>
        </p:blipFill>
        <p:spPr>
          <a:xfrm>
            <a:off x="1415415" y="750570"/>
            <a:ext cx="9224010" cy="608457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280" t="71887"/>
          <a:stretch>
            <a:fillRect/>
          </a:stretch>
        </p:blipFill>
        <p:spPr>
          <a:xfrm>
            <a:off x="10056495" y="909320"/>
            <a:ext cx="1851025" cy="10591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776585" y="1125220"/>
            <a:ext cx="626110" cy="6426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380" y="765380"/>
            <a:ext cx="11340000" cy="5577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07980" y="5581650"/>
            <a:ext cx="623570" cy="5702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83"/>
          <a:stretch>
            <a:fillRect/>
          </a:stretch>
        </p:blipFill>
        <p:spPr>
          <a:xfrm>
            <a:off x="911225" y="836930"/>
            <a:ext cx="10206990" cy="59880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552" t="85197"/>
          <a:stretch>
            <a:fillRect/>
          </a:stretch>
        </p:blipFill>
        <p:spPr>
          <a:xfrm>
            <a:off x="8399780" y="476885"/>
            <a:ext cx="1927860" cy="8045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75725" y="476885"/>
            <a:ext cx="843915" cy="6394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99060" y="1853565"/>
            <a:ext cx="11993880" cy="315087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69925"/>
            <a:ext cx="9542780" cy="60979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497060" y="5925185"/>
            <a:ext cx="82169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81"/>
          <a:stretch>
            <a:fillRect/>
          </a:stretch>
        </p:blipFill>
        <p:spPr>
          <a:xfrm>
            <a:off x="1343660" y="981075"/>
            <a:ext cx="10069830" cy="57694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743" t="87764"/>
          <a:stretch>
            <a:fillRect/>
          </a:stretch>
        </p:blipFill>
        <p:spPr>
          <a:xfrm>
            <a:off x="8184515" y="621030"/>
            <a:ext cx="1837690" cy="74612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760460" y="405130"/>
            <a:ext cx="821690" cy="7499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315"/>
          <a:stretch>
            <a:fillRect/>
          </a:stretch>
        </p:blipFill>
        <p:spPr>
          <a:xfrm>
            <a:off x="911225" y="765175"/>
            <a:ext cx="10271760" cy="60026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5877560"/>
            <a:ext cx="7112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697"/>
          <a:stretch>
            <a:fillRect/>
          </a:stretch>
        </p:blipFill>
        <p:spPr>
          <a:xfrm>
            <a:off x="1127760" y="899795"/>
            <a:ext cx="10248265" cy="5842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324" t="85512" b="5115"/>
          <a:stretch>
            <a:fillRect/>
          </a:stretch>
        </p:blipFill>
        <p:spPr>
          <a:xfrm>
            <a:off x="8040370" y="476885"/>
            <a:ext cx="1918335" cy="5759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760460" y="476885"/>
            <a:ext cx="711200" cy="6172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78"/>
          <a:stretch>
            <a:fillRect/>
          </a:stretch>
        </p:blipFill>
        <p:spPr>
          <a:xfrm>
            <a:off x="1559560" y="529590"/>
            <a:ext cx="9258935" cy="6294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28200" y="3429000"/>
            <a:ext cx="602615" cy="6388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845515"/>
            <a:ext cx="11340000" cy="3591093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436" t="46466" b="43407"/>
          <a:stretch>
            <a:fillRect/>
          </a:stretch>
        </p:blipFill>
        <p:spPr>
          <a:xfrm>
            <a:off x="8757285" y="1254125"/>
            <a:ext cx="2065020" cy="8223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88780" y="1129030"/>
            <a:ext cx="1003300" cy="1063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72995" y="570865"/>
            <a:ext cx="7578725" cy="620649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67790" y="683895"/>
            <a:ext cx="9499600" cy="938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9870" y="621030"/>
            <a:ext cx="781050" cy="821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858"/>
          <a:stretch>
            <a:fillRect/>
          </a:stretch>
        </p:blipFill>
        <p:spPr>
          <a:xfrm>
            <a:off x="1415415" y="1341120"/>
            <a:ext cx="9499600" cy="540067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247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3"/>
          <a:stretch>
            <a:fillRect/>
          </a:stretch>
        </p:blipFill>
        <p:spPr>
          <a:xfrm>
            <a:off x="1487805" y="765175"/>
            <a:ext cx="9751695" cy="5904865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00990" y="764540"/>
            <a:ext cx="11590020" cy="568960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662305"/>
            <a:ext cx="9970135" cy="61055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5370" y="1556385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55370" y="2564765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055370" y="3284220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055370" y="4292600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055370" y="5084445"/>
            <a:ext cx="9942195" cy="908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055370" y="6092825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6210" y="1394460"/>
            <a:ext cx="11879580" cy="406908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4470" y="1022985"/>
            <a:ext cx="11784330" cy="481203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6311900" y="1699260"/>
            <a:ext cx="647065" cy="331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5160010" y="2060575"/>
            <a:ext cx="1024890" cy="295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345555" y="2494915"/>
            <a:ext cx="579755" cy="25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5447665" y="2834005"/>
            <a:ext cx="1442085" cy="2520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47665" y="3140710"/>
            <a:ext cx="556895" cy="283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7896225" y="3500755"/>
            <a:ext cx="732155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8" name="矩形 17"/>
          <p:cNvSpPr/>
          <p:nvPr/>
        </p:nvSpPr>
        <p:spPr bwMode="white">
          <a:xfrm>
            <a:off x="7176135" y="4077335"/>
            <a:ext cx="948690" cy="378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9" name="矩形 18"/>
          <p:cNvSpPr/>
          <p:nvPr/>
        </p:nvSpPr>
        <p:spPr bwMode="white">
          <a:xfrm>
            <a:off x="5375910" y="5157470"/>
            <a:ext cx="1001395" cy="223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6024245" y="5445125"/>
            <a:ext cx="1083945" cy="27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12" grpId="0" bldLvl="0" animBg="1"/>
      <p:bldP spid="13" grpId="0" bldLvl="0" animBg="1"/>
      <p:bldP spid="14" grpId="0" bldLvl="0" animBg="1"/>
      <p:bldP spid="15" grpId="0" bldLvl="0" animBg="1"/>
      <p:bldP spid="16" grpId="0" bldLvl="0" animBg="1"/>
      <p:bldP spid="18" grpId="0" bldLvl="0" animBg="1"/>
      <p:bldP spid="19" grpId="0" bldLvl="0" animBg="1"/>
      <p:bldP spid="20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8811"/>
          <a:stretch>
            <a:fillRect/>
          </a:stretch>
        </p:blipFill>
        <p:spPr>
          <a:xfrm>
            <a:off x="479425" y="1988615"/>
            <a:ext cx="11339830" cy="393466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0045" y="980440"/>
            <a:ext cx="11339830" cy="73850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2150"/>
            <a:ext cx="9206865" cy="608203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38640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70" y="690880"/>
            <a:ext cx="10841355" cy="6076950"/>
          </a:xfrm>
          <a:prstGeom prst="rect">
            <a:avLst/>
          </a:prstGeom>
        </p:spPr>
      </p:pic>
    </p:spTree>
  </p:cSld>
  <p:clrMapOvr>
    <a:masterClrMapping/>
  </p:clrMapOvr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30</vt:i4>
      </vt:variant>
    </vt:vector>
  </HeadingPairs>
  <TitlesOfParts>
    <vt:vector size="3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2024-10-15T03:46:20Z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