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8"/>
  </p:notesMasterIdLst>
  <p:handoutMasterIdLst>
    <p:handoutMasterId r:id="rId34"/>
  </p:handoutMasterIdLst>
  <p:sldIdLst>
    <p:sldId id="302" r:id="rId3"/>
    <p:sldId id="324" r:id="rId4"/>
    <p:sldId id="350" r:id="rId5"/>
    <p:sldId id="349" r:id="rId6"/>
    <p:sldId id="348" r:id="rId7"/>
    <p:sldId id="376" r:id="rId8"/>
    <p:sldId id="347" r:id="rId9"/>
    <p:sldId id="346" r:id="rId10"/>
    <p:sldId id="345" r:id="rId11"/>
    <p:sldId id="344" r:id="rId12"/>
    <p:sldId id="343" r:id="rId13"/>
    <p:sldId id="342" r:id="rId14"/>
    <p:sldId id="341" r:id="rId15"/>
    <p:sldId id="340" r:id="rId16"/>
    <p:sldId id="339" r:id="rId17"/>
    <p:sldId id="338" r:id="rId18"/>
    <p:sldId id="337" r:id="rId19"/>
    <p:sldId id="336" r:id="rId20"/>
    <p:sldId id="335" r:id="rId21"/>
    <p:sldId id="334" r:id="rId22"/>
    <p:sldId id="333" r:id="rId23"/>
    <p:sldId id="332" r:id="rId24"/>
    <p:sldId id="331" r:id="rId25"/>
    <p:sldId id="330" r:id="rId26"/>
    <p:sldId id="329" r:id="rId27"/>
    <p:sldId id="327" r:id="rId29"/>
    <p:sldId id="377" r:id="rId30"/>
    <p:sldId id="326" r:id="rId31"/>
    <p:sldId id="378" r:id="rId32"/>
    <p:sldId id="325" r:id="rId33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35" userDrawn="1">
          <p15:clr>
            <a:srgbClr val="A4A3A4"/>
          </p15:clr>
        </p15:guide>
        <p15:guide id="2" pos="382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35"/>
        <p:guide pos="382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slide" Target="slides/slide30.xml"/><Relationship Id="rId32" Type="http://schemas.openxmlformats.org/officeDocument/2006/relationships/slide" Target="slides/slide29.xml"/><Relationship Id="rId31" Type="http://schemas.openxmlformats.org/officeDocument/2006/relationships/slide" Target="slides/slide28.xml"/><Relationship Id="rId30" Type="http://schemas.openxmlformats.org/officeDocument/2006/relationships/slide" Target="slides/slide27.xml"/><Relationship Id="rId3" Type="http://schemas.openxmlformats.org/officeDocument/2006/relationships/slide" Target="slides/slide1.xml"/><Relationship Id="rId29" Type="http://schemas.openxmlformats.org/officeDocument/2006/relationships/slide" Target="slides/slide26.xml"/><Relationship Id="rId28" Type="http://schemas.openxmlformats.org/officeDocument/2006/relationships/notesMaster" Target="notesMasters/notesMaster1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5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9.png"/><Relationship Id="rId1" Type="http://schemas.openxmlformats.org/officeDocument/2006/relationships/image" Target="../media/image28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3690" y="3120390"/>
            <a:ext cx="6484620" cy="6172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40715"/>
            <a:ext cx="8641080" cy="61271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32215" y="3500755"/>
            <a:ext cx="568960" cy="532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400"/>
            <a:ext cx="11340000" cy="464036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2580" y="4867910"/>
            <a:ext cx="473710" cy="5359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772490"/>
            <a:ext cx="11340000" cy="44047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429" t="80866"/>
          <a:stretch>
            <a:fillRect/>
          </a:stretch>
        </p:blipFill>
        <p:spPr>
          <a:xfrm>
            <a:off x="8688115" y="1124380"/>
            <a:ext cx="2219280" cy="887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060" y="980440"/>
            <a:ext cx="570865" cy="855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645160"/>
            <a:ext cx="7782560" cy="6122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34375" y="1280795"/>
            <a:ext cx="603250" cy="5492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2132535"/>
            <a:ext cx="11340000" cy="37296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421" t="10382" b="81591"/>
          <a:stretch>
            <a:fillRect/>
          </a:stretch>
        </p:blipFill>
        <p:spPr>
          <a:xfrm>
            <a:off x="7590155" y="1176655"/>
            <a:ext cx="2058035" cy="6997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237855" y="1193165"/>
            <a:ext cx="796290" cy="725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784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41940" y="5079365"/>
            <a:ext cx="535940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6635"/>
            <a:ext cx="11340000" cy="3920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t="81169"/>
          <a:stretch>
            <a:fillRect/>
          </a:stretch>
        </p:blipFill>
        <p:spPr>
          <a:xfrm>
            <a:off x="7896270" y="1196135"/>
            <a:ext cx="1931625" cy="937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342630" y="1290320"/>
            <a:ext cx="78740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7080" y="633095"/>
            <a:ext cx="10527030" cy="6134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912350" y="5820410"/>
            <a:ext cx="92456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640715"/>
            <a:ext cx="8881110" cy="61271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85" t="84556"/>
          <a:stretch>
            <a:fillRect/>
          </a:stretch>
        </p:blipFill>
        <p:spPr>
          <a:xfrm>
            <a:off x="9768205" y="764540"/>
            <a:ext cx="1885950" cy="947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272395" y="836295"/>
            <a:ext cx="924560" cy="862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00075"/>
            <a:ext cx="10254615" cy="6167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56495" y="6092825"/>
            <a:ext cx="7721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0970" y="1268730"/>
            <a:ext cx="11910060" cy="438531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4944110" y="2381250"/>
            <a:ext cx="1090295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4224020" y="2719705"/>
            <a:ext cx="1090295" cy="270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4079875" y="3029585"/>
            <a:ext cx="922655" cy="287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2927985" y="3925570"/>
            <a:ext cx="645160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5448300" y="3925570"/>
            <a:ext cx="645160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7" name="矩形 16"/>
          <p:cNvSpPr/>
          <p:nvPr/>
        </p:nvSpPr>
        <p:spPr bwMode="white">
          <a:xfrm>
            <a:off x="6456045" y="4325620"/>
            <a:ext cx="1097915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6024245" y="4685665"/>
            <a:ext cx="1094740" cy="2863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160010" y="5333365"/>
            <a:ext cx="1205230" cy="2448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7" grpId="0" bldLvl="0" animBg="1"/>
      <p:bldP spid="18" grpId="0" bldLvl="0" animBg="1"/>
      <p:bldP spid="19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1556590"/>
            <a:ext cx="11340000" cy="484797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60" t="87893"/>
          <a:stretch>
            <a:fillRect/>
          </a:stretch>
        </p:blipFill>
        <p:spPr>
          <a:xfrm>
            <a:off x="8832215" y="873125"/>
            <a:ext cx="1829435" cy="746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873125"/>
            <a:ext cx="772160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8935"/>
            <a:ext cx="11340000" cy="407364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67645" y="4372610"/>
            <a:ext cx="72263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051"/>
          <a:stretch>
            <a:fillRect/>
          </a:stretch>
        </p:blipFill>
        <p:spPr>
          <a:xfrm>
            <a:off x="1055370" y="641985"/>
            <a:ext cx="9022080" cy="614489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5" t="77766"/>
          <a:stretch>
            <a:fillRect/>
          </a:stretch>
        </p:blipFill>
        <p:spPr>
          <a:xfrm>
            <a:off x="9928860" y="906145"/>
            <a:ext cx="1755140" cy="7658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88295" y="908685"/>
            <a:ext cx="722630" cy="824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59130"/>
            <a:ext cx="10045065" cy="61087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16465" y="6162675"/>
            <a:ext cx="8077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050" r="13251"/>
          <a:stretch>
            <a:fillRect/>
          </a:stretch>
        </p:blipFill>
        <p:spPr>
          <a:xfrm>
            <a:off x="1127125" y="1024255"/>
            <a:ext cx="9846945" cy="57435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39" t="87775"/>
          <a:stretch>
            <a:fillRect/>
          </a:stretch>
        </p:blipFill>
        <p:spPr>
          <a:xfrm>
            <a:off x="8256270" y="332105"/>
            <a:ext cx="1764030" cy="74676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34425" y="404495"/>
            <a:ext cx="807720" cy="622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91005" y="548640"/>
            <a:ext cx="8679180" cy="336296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23795" y="3933190"/>
            <a:ext cx="8680450" cy="28638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9544"/>
          <a:stretch>
            <a:fillRect/>
          </a:stretch>
        </p:blipFill>
        <p:spPr>
          <a:xfrm>
            <a:off x="1055410" y="1196340"/>
            <a:ext cx="10800000" cy="4547721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/>
          <a:stretch>
            <a:fillRect/>
          </a:stretch>
        </p:blipFill>
        <p:spPr>
          <a:xfrm>
            <a:off x="1127165" y="1412035"/>
            <a:ext cx="10800000" cy="4355232"/>
          </a:xfrm>
          <a:prstGeom prst="rect">
            <a:avLst/>
          </a:prstGeom>
        </p:spPr>
      </p:pic>
    </p:spTree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494"/>
          <a:stretch>
            <a:fillRect/>
          </a:stretch>
        </p:blipFill>
        <p:spPr>
          <a:xfrm>
            <a:off x="912535" y="980440"/>
            <a:ext cx="10800000" cy="5314449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2924810"/>
            <a:ext cx="98348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3789045"/>
            <a:ext cx="98348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4580890"/>
            <a:ext cx="98348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445125"/>
            <a:ext cx="9834880" cy="760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2728"/>
          <a:stretch>
            <a:fillRect/>
          </a:stretch>
        </p:blipFill>
        <p:spPr>
          <a:xfrm>
            <a:off x="696000" y="1988615"/>
            <a:ext cx="10800000" cy="322038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2708910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561080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4436745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865"/>
          <a:stretch>
            <a:fillRect/>
          </a:stretch>
        </p:blipFill>
        <p:spPr>
          <a:xfrm>
            <a:off x="1703705" y="1274445"/>
            <a:ext cx="7367905" cy="549338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692150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14"/>
          <a:stretch>
            <a:fillRect/>
          </a:stretch>
        </p:blipFill>
        <p:spPr>
          <a:xfrm>
            <a:off x="1559560" y="668655"/>
            <a:ext cx="8923020" cy="609092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2135505" y="2143125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2135505" y="2780665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2135505" y="3572510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2135505" y="4159250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2135505" y="4796790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2135505" y="5588635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2135505" y="6236970"/>
            <a:ext cx="8188325" cy="5969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  <p:bldP spid="2" grpId="0" bldLvl="0" animBg="1"/>
      <p:bldP spid="4" grpId="0" bldLvl="0" animBg="1"/>
      <p:bldP spid="5" grpId="0" bldLvl="0" animBg="1"/>
      <p:bldP spid="6" grpId="0" bldLvl="0" animBg="1"/>
      <p:bldP spid="7" grpId="0" bldLvl="0" animBg="1"/>
      <p:bldP spid="9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4909698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56"/>
          <a:stretch>
            <a:fillRect/>
          </a:stretch>
        </p:blipFill>
        <p:spPr>
          <a:xfrm>
            <a:off x="695325" y="1052195"/>
            <a:ext cx="10800000" cy="506448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5544"/>
          <a:stretch>
            <a:fillRect/>
          </a:stretch>
        </p:blipFill>
        <p:spPr>
          <a:xfrm>
            <a:off x="696000" y="620271"/>
            <a:ext cx="10800000" cy="6055608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049"/>
          <a:stretch>
            <a:fillRect/>
          </a:stretch>
        </p:blipFill>
        <p:spPr>
          <a:xfrm>
            <a:off x="695325" y="1988820"/>
            <a:ext cx="10223500" cy="458914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119697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900000"/>
            <a:ext cx="11340000" cy="5572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7580" y="1812925"/>
            <a:ext cx="801370" cy="8413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24"/>
          <a:stretch>
            <a:fillRect/>
          </a:stretch>
        </p:blipFill>
        <p:spPr>
          <a:xfrm>
            <a:off x="1127125" y="692150"/>
            <a:ext cx="8738235" cy="604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17915" y="2780665"/>
            <a:ext cx="660400" cy="5899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2024-10-15T03:47:42Z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