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0" r:id="rId5"/>
    <p:sldId id="339" r:id="rId6"/>
    <p:sldId id="338" r:id="rId7"/>
    <p:sldId id="356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57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2030730"/>
            <a:ext cx="7886700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2930"/>
            <a:ext cx="11340000" cy="3892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836500"/>
            <a:ext cx="113376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89845" y="2083435"/>
            <a:ext cx="439420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985" y="648970"/>
            <a:ext cx="10400665" cy="61188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7295" y="3442970"/>
            <a:ext cx="103327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7295" y="4292600"/>
            <a:ext cx="103327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7295" y="5142230"/>
            <a:ext cx="103327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7295" y="5991860"/>
            <a:ext cx="10332720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48"/>
          <a:stretch>
            <a:fillRect/>
          </a:stretch>
        </p:blipFill>
        <p:spPr>
          <a:xfrm>
            <a:off x="696000" y="1244600"/>
            <a:ext cx="10800000" cy="43689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4890" y="3140710"/>
            <a:ext cx="107664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24890" y="4004945"/>
            <a:ext cx="107664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890" y="4900295"/>
            <a:ext cx="10766425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090"/>
          <a:stretch>
            <a:fillRect/>
          </a:stretch>
        </p:blipFill>
        <p:spPr>
          <a:xfrm>
            <a:off x="696000" y="1556385"/>
            <a:ext cx="10800000" cy="428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5545" y="2420620"/>
            <a:ext cx="101003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5545" y="3284855"/>
            <a:ext cx="101003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5545" y="4149090"/>
            <a:ext cx="101003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5545" y="5013325"/>
            <a:ext cx="10100310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170" y="661670"/>
            <a:ext cx="8309610" cy="6106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87170" y="2797810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3500755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7170" y="4203700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4742180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5445125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6148070"/>
            <a:ext cx="856805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052400"/>
            <a:ext cx="11340000" cy="45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2132330"/>
            <a:ext cx="109493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3074670"/>
            <a:ext cx="109493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1180" y="3932555"/>
            <a:ext cx="109493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1180" y="4869180"/>
            <a:ext cx="10949305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745"/>
            <a:ext cx="1013017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574165" y="3323590"/>
            <a:ext cx="96945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74165" y="4190365"/>
            <a:ext cx="96945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74165" y="5012690"/>
            <a:ext cx="969454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7"/>
          <a:stretch>
            <a:fillRect/>
          </a:stretch>
        </p:blipFill>
        <p:spPr>
          <a:xfrm>
            <a:off x="2207260" y="569595"/>
            <a:ext cx="7738110" cy="62464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3795" y="2564765"/>
            <a:ext cx="74847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23795" y="3284855"/>
            <a:ext cx="7484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423795" y="3716655"/>
            <a:ext cx="74847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4436745"/>
            <a:ext cx="7484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3795" y="4940935"/>
            <a:ext cx="74847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5661025"/>
            <a:ext cx="7484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3795" y="6309360"/>
            <a:ext cx="748474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96595"/>
            <a:ext cx="8420735" cy="607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7215" y="2780665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215" y="3429000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47215" y="4148455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215" y="4796790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215" y="5444490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215" y="6092825"/>
            <a:ext cx="872299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2"/>
          <a:stretch>
            <a:fillRect/>
          </a:stretch>
        </p:blipFill>
        <p:spPr>
          <a:xfrm>
            <a:off x="1199515" y="735965"/>
            <a:ext cx="9362440" cy="6015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1"/>
          <a:stretch>
            <a:fillRect/>
          </a:stretch>
        </p:blipFill>
        <p:spPr>
          <a:xfrm>
            <a:off x="1055370" y="692150"/>
            <a:ext cx="9879330" cy="60756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18795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696000" y="1052195"/>
            <a:ext cx="10800000" cy="45567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839470" y="692580"/>
            <a:ext cx="10800000" cy="35723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>
            <a:fillRect/>
          </a:stretch>
        </p:blipFill>
        <p:spPr>
          <a:xfrm>
            <a:off x="911225" y="4220845"/>
            <a:ext cx="10800000" cy="258948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9"/>
          <a:stretch>
            <a:fillRect/>
          </a:stretch>
        </p:blipFill>
        <p:spPr>
          <a:xfrm>
            <a:off x="839470" y="764540"/>
            <a:ext cx="10800000" cy="570803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"/>
          <a:stretch>
            <a:fillRect/>
          </a:stretch>
        </p:blipFill>
        <p:spPr>
          <a:xfrm>
            <a:off x="1847215" y="666750"/>
            <a:ext cx="8357870" cy="60744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95105" y="6092825"/>
            <a:ext cx="582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48640"/>
            <a:ext cx="9229090" cy="48310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97" b="7698"/>
          <a:stretch>
            <a:fillRect/>
          </a:stretch>
        </p:blipFill>
        <p:spPr>
          <a:xfrm>
            <a:off x="1289050" y="5229225"/>
            <a:ext cx="7757795" cy="1553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9" t="89675" b="2208"/>
          <a:stretch>
            <a:fillRect/>
          </a:stretch>
        </p:blipFill>
        <p:spPr>
          <a:xfrm>
            <a:off x="9970770" y="880110"/>
            <a:ext cx="1689100" cy="561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60685" y="836295"/>
            <a:ext cx="58229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