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7" r:id="rId5"/>
    <p:sldId id="356" r:id="rId6"/>
    <p:sldId id="354" r:id="rId7"/>
    <p:sldId id="353" r:id="rId8"/>
    <p:sldId id="352" r:id="rId9"/>
    <p:sldId id="350" r:id="rId10"/>
    <p:sldId id="390" r:id="rId11"/>
    <p:sldId id="348" r:id="rId12"/>
    <p:sldId id="347" r:id="rId13"/>
    <p:sldId id="346" r:id="rId14"/>
    <p:sldId id="345" r:id="rId15"/>
    <p:sldId id="344" r:id="rId16"/>
    <p:sldId id="343" r:id="rId17"/>
    <p:sldId id="342" r:id="rId18"/>
    <p:sldId id="340" r:id="rId19"/>
    <p:sldId id="339" r:id="rId20"/>
    <p:sldId id="338" r:id="rId21"/>
    <p:sldId id="337" r:id="rId22"/>
    <p:sldId id="336" r:id="rId23"/>
    <p:sldId id="335" r:id="rId24"/>
    <p:sldId id="334" r:id="rId25"/>
    <p:sldId id="333" r:id="rId26"/>
    <p:sldId id="332" r:id="rId27"/>
    <p:sldId id="331" r:id="rId28"/>
    <p:sldId id="330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3.png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6560" y="2468880"/>
            <a:ext cx="6278880" cy="1920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060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1940" y="5238115"/>
            <a:ext cx="574040" cy="602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844880"/>
            <a:ext cx="11340000" cy="414097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84786"/>
          <a:stretch>
            <a:fillRect/>
          </a:stretch>
        </p:blipFill>
        <p:spPr>
          <a:xfrm>
            <a:off x="7968025" y="1412035"/>
            <a:ext cx="1931625" cy="776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06130" y="1195705"/>
            <a:ext cx="849630" cy="89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75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0345" y="4251960"/>
            <a:ext cx="69723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89025"/>
            <a:ext cx="11340000" cy="406242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75994"/>
          <a:stretch>
            <a:fillRect/>
          </a:stretch>
        </p:blipFill>
        <p:spPr>
          <a:xfrm>
            <a:off x="8760505" y="1196135"/>
            <a:ext cx="1931625" cy="10263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42755" y="1316355"/>
            <a:ext cx="767080" cy="786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5" b="943"/>
          <a:stretch>
            <a:fillRect/>
          </a:stretch>
        </p:blipFill>
        <p:spPr>
          <a:xfrm>
            <a:off x="1703705" y="692150"/>
            <a:ext cx="8705215" cy="612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412240"/>
            <a:ext cx="59309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61"/>
          <a:stretch>
            <a:fillRect/>
          </a:stretch>
        </p:blipFill>
        <p:spPr>
          <a:xfrm>
            <a:off x="551180" y="836295"/>
            <a:ext cx="10979150" cy="58470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5732780"/>
            <a:ext cx="71755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25" y="847725"/>
            <a:ext cx="10034905" cy="868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84" t="85515"/>
          <a:stretch>
            <a:fillRect/>
          </a:stretch>
        </p:blipFill>
        <p:spPr>
          <a:xfrm>
            <a:off x="8183880" y="404495"/>
            <a:ext cx="1978025" cy="87820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6"/>
          <a:stretch>
            <a:fillRect/>
          </a:stretch>
        </p:blipFill>
        <p:spPr>
          <a:xfrm>
            <a:off x="981075" y="1772285"/>
            <a:ext cx="9512935" cy="5012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32215" y="404495"/>
            <a:ext cx="717550" cy="81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" b="1176"/>
          <a:stretch>
            <a:fillRect/>
          </a:stretch>
        </p:blipFill>
        <p:spPr>
          <a:xfrm>
            <a:off x="2641600" y="620395"/>
            <a:ext cx="6565265" cy="62236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72170" y="6381115"/>
            <a:ext cx="35687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55"/>
          <a:stretch>
            <a:fillRect/>
          </a:stretch>
        </p:blipFill>
        <p:spPr>
          <a:xfrm>
            <a:off x="911225" y="1052195"/>
            <a:ext cx="10423525" cy="56887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934" t="90451" b="1176"/>
          <a:stretch>
            <a:fillRect/>
          </a:stretch>
        </p:blipFill>
        <p:spPr>
          <a:xfrm>
            <a:off x="7785100" y="466090"/>
            <a:ext cx="2181225" cy="8432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8070" y="466090"/>
            <a:ext cx="819150" cy="843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42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2410" y="4895850"/>
            <a:ext cx="6070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995" y="2235200"/>
            <a:ext cx="12018010" cy="23882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184515" y="2992755"/>
            <a:ext cx="11474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16540" y="2992755"/>
            <a:ext cx="1147445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580" y="3890010"/>
            <a:ext cx="1438275" cy="35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3" b="1667"/>
          <a:stretch>
            <a:fillRect/>
          </a:stretch>
        </p:blipFill>
        <p:spPr>
          <a:xfrm>
            <a:off x="767080" y="1124585"/>
            <a:ext cx="10940415" cy="5628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78352"/>
          <a:stretch>
            <a:fillRect/>
          </a:stretch>
        </p:blipFill>
        <p:spPr>
          <a:xfrm>
            <a:off x="8183925" y="404290"/>
            <a:ext cx="1931625" cy="915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03970" y="404495"/>
            <a:ext cx="607060" cy="654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53390"/>
            <a:ext cx="11340000" cy="41522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0345" y="4491990"/>
            <a:ext cx="69723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66"/>
          <a:stretch>
            <a:fillRect/>
          </a:stretch>
        </p:blipFill>
        <p:spPr>
          <a:xfrm>
            <a:off x="695325" y="1124585"/>
            <a:ext cx="10751820" cy="56881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3" t="75593"/>
          <a:stretch>
            <a:fillRect/>
          </a:stretch>
        </p:blipFill>
        <p:spPr>
          <a:xfrm>
            <a:off x="8112170" y="476250"/>
            <a:ext cx="2003380" cy="1013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476250"/>
            <a:ext cx="697230" cy="732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545"/>
            <a:ext cx="11340000" cy="42756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00335" y="4460240"/>
            <a:ext cx="791210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445"/>
            <a:ext cx="11340000" cy="51846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3" t="77479"/>
          <a:stretch>
            <a:fillRect/>
          </a:stretch>
        </p:blipFill>
        <p:spPr>
          <a:xfrm>
            <a:off x="8328070" y="764335"/>
            <a:ext cx="2003380" cy="9628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0" y="692150"/>
            <a:ext cx="791210" cy="872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4354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71455" y="4724400"/>
            <a:ext cx="65786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556590"/>
            <a:ext cx="11340000" cy="51565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74416"/>
          <a:stretch>
            <a:fillRect/>
          </a:stretch>
        </p:blipFill>
        <p:spPr>
          <a:xfrm>
            <a:off x="8400460" y="548435"/>
            <a:ext cx="1931625" cy="11139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37320" y="692150"/>
            <a:ext cx="65786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548640"/>
            <a:ext cx="10864850" cy="446722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0" b="8174"/>
          <a:stretch>
            <a:fillRect/>
          </a:stretch>
        </p:blipFill>
        <p:spPr>
          <a:xfrm>
            <a:off x="1487170" y="5013325"/>
            <a:ext cx="10073640" cy="1725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3"/>
          <a:stretch>
            <a:fillRect/>
          </a:stretch>
        </p:blipFill>
        <p:spPr>
          <a:xfrm>
            <a:off x="1415415" y="540385"/>
            <a:ext cx="9920605" cy="619379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01" b="3066"/>
          <a:stretch>
            <a:fillRect/>
          </a:stretch>
        </p:blipFill>
        <p:spPr>
          <a:xfrm>
            <a:off x="1343660" y="836295"/>
            <a:ext cx="10008870" cy="568833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8"/>
          <a:stretch>
            <a:fillRect/>
          </a:stretch>
        </p:blipFill>
        <p:spPr>
          <a:xfrm>
            <a:off x="1343660" y="1332865"/>
            <a:ext cx="9251950" cy="54349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668655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"/>
          <a:stretch>
            <a:fillRect/>
          </a:stretch>
        </p:blipFill>
        <p:spPr>
          <a:xfrm>
            <a:off x="1487170" y="595630"/>
            <a:ext cx="9268460" cy="61931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919605" y="1340485"/>
            <a:ext cx="852805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19605" y="2204720"/>
            <a:ext cx="852805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919605" y="2780665"/>
            <a:ext cx="852805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605" y="3644900"/>
            <a:ext cx="852805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19605" y="4436745"/>
            <a:ext cx="852805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605" y="5300980"/>
            <a:ext cx="8528050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19605" y="6133465"/>
            <a:ext cx="8528050" cy="678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90" y="836500"/>
            <a:ext cx="11340000" cy="5824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127125" y="1988820"/>
            <a:ext cx="10257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2924810"/>
            <a:ext cx="10257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125" y="3789045"/>
            <a:ext cx="10257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4725035"/>
            <a:ext cx="10257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5770245"/>
            <a:ext cx="10257155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6500"/>
            <a:ext cx="11340000" cy="4376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4652850"/>
            <a:ext cx="11340000" cy="19880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90"/>
          <a:stretch>
            <a:fillRect/>
          </a:stretch>
        </p:blipFill>
        <p:spPr>
          <a:xfrm>
            <a:off x="1703705" y="620395"/>
            <a:ext cx="8162290" cy="61791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8"/>
          <a:stretch>
            <a:fillRect/>
          </a:stretch>
        </p:blipFill>
        <p:spPr>
          <a:xfrm>
            <a:off x="1127125" y="1398905"/>
            <a:ext cx="9627235" cy="53689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552305" y="5876925"/>
            <a:ext cx="726440" cy="82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692785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370" y="908685"/>
            <a:ext cx="9187180" cy="37503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0" t="85616"/>
          <a:stretch>
            <a:fillRect/>
          </a:stretch>
        </p:blipFill>
        <p:spPr>
          <a:xfrm>
            <a:off x="8040370" y="188595"/>
            <a:ext cx="1850390" cy="9626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3" b="8749"/>
          <a:stretch>
            <a:fillRect/>
          </a:stretch>
        </p:blipFill>
        <p:spPr>
          <a:xfrm>
            <a:off x="1426210" y="4658995"/>
            <a:ext cx="8809990" cy="211137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688070" y="332105"/>
            <a:ext cx="72644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3593"/>
          <a:stretch>
            <a:fillRect/>
          </a:stretch>
        </p:blipFill>
        <p:spPr>
          <a:xfrm>
            <a:off x="623570" y="899795"/>
            <a:ext cx="10800000" cy="54186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3716655"/>
            <a:ext cx="65468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73" t="33643" b="56652"/>
          <a:stretch>
            <a:fillRect/>
          </a:stretch>
        </p:blipFill>
        <p:spPr>
          <a:xfrm>
            <a:off x="7920990" y="1290955"/>
            <a:ext cx="2112645" cy="89408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184"/>
          <a:stretch>
            <a:fillRect/>
          </a:stretch>
        </p:blipFill>
        <p:spPr>
          <a:xfrm>
            <a:off x="360045" y="2133395"/>
            <a:ext cx="11340000" cy="29829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9630" y="1221740"/>
            <a:ext cx="1016000" cy="1122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256"/>
          <a:stretch>
            <a:fillRect/>
          </a:stretch>
        </p:blipFill>
        <p:spPr>
          <a:xfrm>
            <a:off x="983615" y="4869180"/>
            <a:ext cx="8929415" cy="1082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2024-10-15T03:53:27Z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