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1"/>
  </p:notesMasterIdLst>
  <p:handoutMasterIdLst>
    <p:handoutMasterId r:id="rId32"/>
  </p:handoutMasterIdLst>
  <p:sldIdLst>
    <p:sldId id="302" r:id="rId3"/>
    <p:sldId id="324" r:id="rId4"/>
    <p:sldId id="351" r:id="rId5"/>
    <p:sldId id="350" r:id="rId6"/>
    <p:sldId id="349" r:id="rId7"/>
    <p:sldId id="348" r:id="rId8"/>
    <p:sldId id="346" r:id="rId9"/>
    <p:sldId id="345" r:id="rId10"/>
    <p:sldId id="344" r:id="rId11"/>
    <p:sldId id="343" r:id="rId12"/>
    <p:sldId id="342" r:id="rId13"/>
    <p:sldId id="341" r:id="rId14"/>
    <p:sldId id="340" r:id="rId15"/>
    <p:sldId id="339" r:id="rId16"/>
    <p:sldId id="338" r:id="rId17"/>
    <p:sldId id="337" r:id="rId18"/>
    <p:sldId id="336" r:id="rId19"/>
    <p:sldId id="335" r:id="rId20"/>
    <p:sldId id="334" r:id="rId21"/>
    <p:sldId id="333" r:id="rId22"/>
    <p:sldId id="332" r:id="rId23"/>
    <p:sldId id="331" r:id="rId24"/>
    <p:sldId id="330" r:id="rId25"/>
    <p:sldId id="329" r:id="rId26"/>
    <p:sldId id="378" r:id="rId27"/>
    <p:sldId id="327" r:id="rId28"/>
    <p:sldId id="326" r:id="rId29"/>
    <p:sldId id="325" r:id="rId30"/>
  </p:sldIdLst>
  <p:sldSz cx="12192000" cy="6858000"/>
  <p:notesSz cx="6858000" cy="9144000"/>
  <p:custDataLst>
    <p:tags r:id="rId3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6" Type="http://schemas.openxmlformats.org/officeDocument/2006/relationships/tags" Target="tags/tag1.xml"/><Relationship Id="rId35" Type="http://schemas.openxmlformats.org/officeDocument/2006/relationships/tableStyles" Target="tableStyles.xml"/><Relationship Id="rId34" Type="http://schemas.openxmlformats.org/officeDocument/2006/relationships/viewProps" Target="viewProps.xml"/><Relationship Id="rId33" Type="http://schemas.openxmlformats.org/officeDocument/2006/relationships/presProps" Target="presProps.xml"/><Relationship Id="rId32" Type="http://schemas.openxmlformats.org/officeDocument/2006/relationships/handoutMaster" Target="handoutMasters/handoutMaster1.xml"/><Relationship Id="rId31" Type="http://schemas.openxmlformats.org/officeDocument/2006/relationships/notesMaster" Target="notesMasters/notesMaster1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3.png"/><Relationship Id="rId1" Type="http://schemas.openxmlformats.org/officeDocument/2006/relationships/image" Target="../media/image24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7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7.png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29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83180" y="2373630"/>
            <a:ext cx="7025640" cy="211074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735"/>
            <a:ext cx="11340000" cy="432053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417" t="39459" b="51446"/>
          <a:stretch>
            <a:fillRect/>
          </a:stretch>
        </p:blipFill>
        <p:spPr>
          <a:xfrm>
            <a:off x="8590915" y="1033145"/>
            <a:ext cx="2386965" cy="7594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1033145"/>
            <a:ext cx="678180" cy="7493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940" y="4107180"/>
            <a:ext cx="574040" cy="588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00735"/>
            <a:ext cx="11340000" cy="490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5" t="61482" b="21399"/>
          <a:stretch>
            <a:fillRect/>
          </a:stretch>
        </p:blipFill>
        <p:spPr>
          <a:xfrm>
            <a:off x="8879205" y="908685"/>
            <a:ext cx="2075815" cy="864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16745" y="796290"/>
            <a:ext cx="933450" cy="9569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43585" y="620395"/>
            <a:ext cx="10904220" cy="59772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5702300"/>
            <a:ext cx="7658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844880"/>
            <a:ext cx="11340000" cy="414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83" t="81919"/>
          <a:stretch>
            <a:fillRect/>
          </a:stretch>
        </p:blipFill>
        <p:spPr>
          <a:xfrm>
            <a:off x="8616315" y="1052830"/>
            <a:ext cx="2095500" cy="1080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268730"/>
            <a:ext cx="765810" cy="811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801"/>
          <a:stretch>
            <a:fillRect/>
          </a:stretch>
        </p:blipFill>
        <p:spPr>
          <a:xfrm>
            <a:off x="1415415" y="669925"/>
            <a:ext cx="8775700" cy="60655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1915" y="2103120"/>
            <a:ext cx="76200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4017"/>
          <a:stretch>
            <a:fillRect/>
          </a:stretch>
        </p:blipFill>
        <p:spPr>
          <a:xfrm>
            <a:off x="1055370" y="2636520"/>
            <a:ext cx="8616360" cy="196024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55" t="22967" b="66176"/>
          <a:stretch>
            <a:fillRect/>
          </a:stretch>
        </p:blipFill>
        <p:spPr>
          <a:xfrm>
            <a:off x="7726680" y="1525270"/>
            <a:ext cx="2057400" cy="8851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28025" y="1556385"/>
            <a:ext cx="762000" cy="8902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16585"/>
            <a:ext cx="9693910" cy="6151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420620"/>
            <a:ext cx="640080" cy="689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702310"/>
            <a:ext cx="8980805" cy="60655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6092825"/>
            <a:ext cx="657225" cy="4705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0000"/>
            <a:ext cx="10840244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85" t="88871"/>
          <a:stretch>
            <a:fillRect/>
          </a:stretch>
        </p:blipFill>
        <p:spPr>
          <a:xfrm>
            <a:off x="8328025" y="548640"/>
            <a:ext cx="1818640" cy="7848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56015" y="494030"/>
            <a:ext cx="896620" cy="5810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3675" y="908685"/>
            <a:ext cx="11805285" cy="559816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5748655" y="2052320"/>
            <a:ext cx="63690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031990" y="2052320"/>
            <a:ext cx="63690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520055" y="2493010"/>
            <a:ext cx="636905" cy="281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6744335" y="2493010"/>
            <a:ext cx="636905" cy="28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5591810" y="2853055"/>
            <a:ext cx="1140460" cy="231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5951855" y="3500755"/>
            <a:ext cx="122999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6659245" y="4005580"/>
            <a:ext cx="1026795" cy="288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5375910" y="4365625"/>
            <a:ext cx="970280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1" name="矩形 20"/>
          <p:cNvSpPr/>
          <p:nvPr/>
        </p:nvSpPr>
        <p:spPr bwMode="white">
          <a:xfrm>
            <a:off x="5808345" y="4725670"/>
            <a:ext cx="970280" cy="280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2" name="矩形 21"/>
          <p:cNvSpPr/>
          <p:nvPr/>
        </p:nvSpPr>
        <p:spPr bwMode="white">
          <a:xfrm>
            <a:off x="5774055" y="5157470"/>
            <a:ext cx="1469390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3" name="矩形 22"/>
          <p:cNvSpPr/>
          <p:nvPr/>
        </p:nvSpPr>
        <p:spPr bwMode="white">
          <a:xfrm>
            <a:off x="8040370" y="5519420"/>
            <a:ext cx="1532890" cy="27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6715760" y="5805805"/>
            <a:ext cx="970280" cy="302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5" name="矩形 24"/>
          <p:cNvSpPr/>
          <p:nvPr/>
        </p:nvSpPr>
        <p:spPr bwMode="white">
          <a:xfrm>
            <a:off x="5304155" y="6165850"/>
            <a:ext cx="867410" cy="273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7" fill="hold">
                      <p:stCondLst>
                        <p:cond delay="indefinite"/>
                      </p:stCondLst>
                      <p:childTnLst>
                        <p:par>
                          <p:cTn id="48" fill="hold">
                            <p:stCondLst>
                              <p:cond delay="0"/>
                            </p:stCondLst>
                            <p:childTnLst>
                              <p:par>
                                <p:cTn id="4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  <p:bldP spid="20" grpId="0" bldLvl="0" animBg="1"/>
      <p:bldP spid="21" grpId="0" bldLvl="0" animBg="1"/>
      <p:bldP spid="22" grpId="0" bldLvl="0" animBg="1"/>
      <p:bldP spid="23" grpId="0" bldLvl="0" animBg="1"/>
      <p:bldP spid="24" grpId="0" bldLvl="0" animBg="1"/>
      <p:bldP spid="2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4836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3045" y="5574030"/>
            <a:ext cx="652780" cy="596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835"/>
            <a:ext cx="11340000" cy="5274418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4740"/>
          <a:stretch>
            <a:fillRect/>
          </a:stretch>
        </p:blipFill>
        <p:spPr>
          <a:xfrm>
            <a:off x="8543970" y="836090"/>
            <a:ext cx="1931625" cy="8314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58605" y="886460"/>
            <a:ext cx="702310" cy="6413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7457"/>
          <a:stretch>
            <a:fillRect/>
          </a:stretch>
        </p:blipFill>
        <p:spPr>
          <a:xfrm>
            <a:off x="983615" y="692150"/>
            <a:ext cx="10045700" cy="61125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68205" y="764540"/>
            <a:ext cx="8153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365195"/>
            <a:ext cx="11340000" cy="18592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97" t="71320"/>
          <a:stretch>
            <a:fillRect/>
          </a:stretch>
        </p:blipFill>
        <p:spPr>
          <a:xfrm>
            <a:off x="479425" y="1772920"/>
            <a:ext cx="10909300" cy="272796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48" b="90595"/>
          <a:stretch>
            <a:fillRect/>
          </a:stretch>
        </p:blipFill>
        <p:spPr>
          <a:xfrm>
            <a:off x="8797925" y="1180465"/>
            <a:ext cx="1761490" cy="82486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9271000" y="1268730"/>
            <a:ext cx="815340" cy="7270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85"/>
          <a:stretch>
            <a:fillRect/>
          </a:stretch>
        </p:blipFill>
        <p:spPr>
          <a:xfrm>
            <a:off x="695960" y="764540"/>
            <a:ext cx="10800000" cy="586808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00640" y="3282950"/>
            <a:ext cx="770890" cy="8305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667" t="24831" b="67004"/>
          <a:stretch>
            <a:fillRect/>
          </a:stretch>
        </p:blipFill>
        <p:spPr>
          <a:xfrm>
            <a:off x="8328025" y="548640"/>
            <a:ext cx="1871980" cy="82867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6983" t="57815"/>
          <a:stretch>
            <a:fillRect/>
          </a:stretch>
        </p:blipFill>
        <p:spPr>
          <a:xfrm>
            <a:off x="930910" y="1196340"/>
            <a:ext cx="9790430" cy="417322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548640"/>
            <a:ext cx="735330" cy="791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30605" y="5229225"/>
            <a:ext cx="10525760" cy="15595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31315" y="604520"/>
            <a:ext cx="8462010" cy="616331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937385" y="6228080"/>
            <a:ext cx="7677150" cy="438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793320"/>
            <a:ext cx="11157464" cy="586800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19860" y="2760345"/>
            <a:ext cx="98120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9860" y="3552190"/>
            <a:ext cx="98120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19860" y="4364990"/>
            <a:ext cx="98120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9860" y="5156835"/>
            <a:ext cx="98120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9860" y="6021070"/>
            <a:ext cx="981202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  <p:bldP spid="7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835"/>
            <a:ext cx="11340000" cy="4144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407035" y="234886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407035" y="321246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407035" y="4076065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407035" y="5012690"/>
            <a:ext cx="9942195" cy="7905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321"/>
          <a:stretch>
            <a:fillRect/>
          </a:stretch>
        </p:blipFill>
        <p:spPr>
          <a:xfrm>
            <a:off x="1199515" y="1275080"/>
            <a:ext cx="7377430" cy="553783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07035" y="6921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09"/>
          <a:stretch>
            <a:fillRect/>
          </a:stretch>
        </p:blipFill>
        <p:spPr>
          <a:xfrm>
            <a:off x="983615" y="620190"/>
            <a:ext cx="9882505" cy="55799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21302" b="78077"/>
          <a:stretch>
            <a:fillRect/>
          </a:stretch>
        </p:blipFill>
        <p:spPr>
          <a:xfrm>
            <a:off x="983615" y="6092825"/>
            <a:ext cx="7776845" cy="57658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4262"/>
          <a:stretch>
            <a:fillRect/>
          </a:stretch>
        </p:blipFill>
        <p:spPr>
          <a:xfrm>
            <a:off x="839470" y="836090"/>
            <a:ext cx="10800000" cy="1980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4499"/>
          <a:stretch>
            <a:fillRect/>
          </a:stretch>
        </p:blipFill>
        <p:spPr>
          <a:xfrm>
            <a:off x="911225" y="2636520"/>
            <a:ext cx="10800000" cy="3847827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0058" b="2790"/>
          <a:stretch>
            <a:fillRect/>
          </a:stretch>
        </p:blipFill>
        <p:spPr>
          <a:xfrm>
            <a:off x="839470" y="995045"/>
            <a:ext cx="10800000" cy="25756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3500960"/>
            <a:ext cx="10800000" cy="2986667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778"/>
          <a:stretch>
            <a:fillRect/>
          </a:stretch>
        </p:blipFill>
        <p:spPr>
          <a:xfrm>
            <a:off x="1199515" y="1508125"/>
            <a:ext cx="8953500" cy="525970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84945" y="6109970"/>
            <a:ext cx="5359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764540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86"/>
          <a:stretch>
            <a:fillRect/>
          </a:stretch>
        </p:blipFill>
        <p:spPr>
          <a:xfrm>
            <a:off x="1127125" y="662305"/>
            <a:ext cx="8460105" cy="607885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6" t="89966"/>
          <a:stretch>
            <a:fillRect/>
          </a:stretch>
        </p:blipFill>
        <p:spPr>
          <a:xfrm>
            <a:off x="9120505" y="836295"/>
            <a:ext cx="1752600" cy="65786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768205" y="836295"/>
            <a:ext cx="53594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88"/>
          <a:stretch>
            <a:fillRect/>
          </a:stretch>
        </p:blipFill>
        <p:spPr>
          <a:xfrm>
            <a:off x="1415415" y="570230"/>
            <a:ext cx="8795385" cy="6231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6060" y="2985135"/>
            <a:ext cx="565150" cy="624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28</vt:i4>
      </vt:variant>
    </vt:vector>
  </HeadingPairs>
  <TitlesOfParts>
    <vt:vector size="37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2024-10-15T03:48:10Z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