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1" r:id="rId19"/>
    <p:sldId id="340" r:id="rId20"/>
    <p:sldId id="339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31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3048000"/>
            <a:ext cx="648462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27"/>
          <a:stretch>
            <a:fillRect/>
          </a:stretch>
        </p:blipFill>
        <p:spPr>
          <a:xfrm>
            <a:off x="1703705" y="742315"/>
            <a:ext cx="7700645" cy="60712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37880" y="3429000"/>
            <a:ext cx="59055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1415"/>
            <a:ext cx="11340000" cy="41522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84" t="45115" b="45468"/>
          <a:stretch>
            <a:fillRect/>
          </a:stretch>
        </p:blipFill>
        <p:spPr>
          <a:xfrm>
            <a:off x="8437245" y="1413510"/>
            <a:ext cx="2386330" cy="8699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480550" y="1485265"/>
            <a:ext cx="59055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670560"/>
            <a:ext cx="7560310" cy="60972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72170" y="1485265"/>
            <a:ext cx="42545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637360"/>
            <a:ext cx="11340000" cy="221637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66" t="12175" b="78380"/>
          <a:stretch>
            <a:fillRect/>
          </a:stretch>
        </p:blipFill>
        <p:spPr>
          <a:xfrm>
            <a:off x="7649210" y="1834515"/>
            <a:ext cx="1837690" cy="817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8965" y="1981835"/>
            <a:ext cx="815975" cy="71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3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0990" y="3070225"/>
            <a:ext cx="516890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89025"/>
            <a:ext cx="11340000" cy="4068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04" t="37566" b="49537"/>
          <a:stretch>
            <a:fillRect/>
          </a:stretch>
        </p:blipFill>
        <p:spPr>
          <a:xfrm>
            <a:off x="9336405" y="981075"/>
            <a:ext cx="1859280" cy="720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82175" y="909320"/>
            <a:ext cx="880110" cy="94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719455"/>
            <a:ext cx="10467975" cy="6048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056495" y="6021705"/>
            <a:ext cx="63627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7270"/>
            <a:ext cx="11340000" cy="403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171" t="85281"/>
          <a:stretch>
            <a:fillRect/>
          </a:stretch>
        </p:blipFill>
        <p:spPr>
          <a:xfrm>
            <a:off x="8915400" y="1208405"/>
            <a:ext cx="2237740" cy="10109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768840" y="1322705"/>
            <a:ext cx="775335" cy="89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1280"/>
            <a:ext cx="11340000" cy="518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9080" y="5287010"/>
            <a:ext cx="58166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5515"/>
            <a:ext cx="11340000" cy="392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33" t="80626"/>
          <a:stretch>
            <a:fillRect/>
          </a:stretch>
        </p:blipFill>
        <p:spPr>
          <a:xfrm>
            <a:off x="9048795" y="1052625"/>
            <a:ext cx="2003380" cy="1003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43110" y="1142365"/>
            <a:ext cx="688340" cy="70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20" y="1624330"/>
            <a:ext cx="11973560" cy="36093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456045" y="2414905"/>
            <a:ext cx="80581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07935" y="2853055"/>
            <a:ext cx="805815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07710" y="3213100"/>
            <a:ext cx="101092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40595" y="3544570"/>
            <a:ext cx="863600" cy="3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55820" y="4183380"/>
            <a:ext cx="71564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84290" y="4183380"/>
            <a:ext cx="715645" cy="30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591810" y="4572000"/>
            <a:ext cx="1721485" cy="25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692990"/>
            <a:ext cx="1065713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2690" y="5758180"/>
            <a:ext cx="64008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21460"/>
            <a:ext cx="11340000" cy="308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08" t="82217"/>
          <a:stretch>
            <a:fillRect/>
          </a:stretch>
        </p:blipFill>
        <p:spPr>
          <a:xfrm>
            <a:off x="9336405" y="1557020"/>
            <a:ext cx="1988820" cy="1152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97110" y="1831340"/>
            <a:ext cx="67056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6695" y="5104130"/>
            <a:ext cx="61849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98"/>
          <a:stretch>
            <a:fillRect/>
          </a:stretch>
        </p:blipFill>
        <p:spPr>
          <a:xfrm>
            <a:off x="360045" y="1412875"/>
            <a:ext cx="11339830" cy="49172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2" t="84933"/>
          <a:stretch>
            <a:fillRect/>
          </a:stretch>
        </p:blipFill>
        <p:spPr>
          <a:xfrm>
            <a:off x="9768885" y="857680"/>
            <a:ext cx="1930990" cy="742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29850" y="734060"/>
            <a:ext cx="848360" cy="913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3"/>
          <a:stretch>
            <a:fillRect/>
          </a:stretch>
        </p:blipFill>
        <p:spPr>
          <a:xfrm>
            <a:off x="1343660" y="621030"/>
            <a:ext cx="8778240" cy="6087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505" y="6093460"/>
            <a:ext cx="531495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04"/>
          <a:stretch>
            <a:fillRect/>
          </a:stretch>
        </p:blipFill>
        <p:spPr>
          <a:xfrm>
            <a:off x="1415415" y="899795"/>
            <a:ext cx="9357360" cy="5826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66" t="90117" b="2333"/>
          <a:stretch>
            <a:fillRect/>
          </a:stretch>
        </p:blipFill>
        <p:spPr>
          <a:xfrm>
            <a:off x="8509000" y="476885"/>
            <a:ext cx="1791970" cy="588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476885"/>
            <a:ext cx="780415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1"/>
          <a:stretch>
            <a:fillRect/>
          </a:stretch>
        </p:blipFill>
        <p:spPr>
          <a:xfrm>
            <a:off x="1435100" y="581025"/>
            <a:ext cx="9321800" cy="6186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5" y="621030"/>
            <a:ext cx="10331450" cy="5419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24" b="25256"/>
          <a:stretch>
            <a:fillRect/>
          </a:stretch>
        </p:blipFill>
        <p:spPr>
          <a:xfrm>
            <a:off x="1056005" y="6092825"/>
            <a:ext cx="3437890" cy="64833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"/>
          <a:stretch>
            <a:fillRect/>
          </a:stretch>
        </p:blipFill>
        <p:spPr>
          <a:xfrm>
            <a:off x="1487805" y="737235"/>
            <a:ext cx="8599170" cy="603059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26770"/>
            <a:ext cx="11340000" cy="4087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070225"/>
            <a:ext cx="945451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69035" y="3932555"/>
            <a:ext cx="9454515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8" t="13696" r="428" b="27531"/>
          <a:stretch>
            <a:fillRect/>
          </a:stretch>
        </p:blipFill>
        <p:spPr>
          <a:xfrm>
            <a:off x="1055370" y="1412875"/>
            <a:ext cx="8995410" cy="5362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240" y="802005"/>
            <a:ext cx="11399520" cy="66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47700"/>
            <a:ext cx="10370185" cy="61201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2565400"/>
            <a:ext cx="979424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3429000"/>
            <a:ext cx="979424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4149090"/>
            <a:ext cx="979424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560" y="5012690"/>
            <a:ext cx="979424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560" y="6021070"/>
            <a:ext cx="979424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1053035"/>
            <a:ext cx="11340000" cy="464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2132330"/>
            <a:ext cx="994219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2996565"/>
            <a:ext cx="994219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3932555"/>
            <a:ext cx="994219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4940935"/>
            <a:ext cx="994219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60" y="687705"/>
            <a:ext cx="9222740" cy="6080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2277110"/>
            <a:ext cx="833183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3068955"/>
            <a:ext cx="833183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3932555"/>
            <a:ext cx="833183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560" y="4725035"/>
            <a:ext cx="833183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560" y="5445125"/>
            <a:ext cx="833183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560" y="6092825"/>
            <a:ext cx="8331835" cy="601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80" y="4077540"/>
            <a:ext cx="10800000" cy="18178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28" t="73779" r="428" b="1180"/>
          <a:stretch>
            <a:fillRect/>
          </a:stretch>
        </p:blipFill>
        <p:spPr>
          <a:xfrm>
            <a:off x="695960" y="1485265"/>
            <a:ext cx="10800000" cy="274327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47065"/>
            <a:ext cx="8992235" cy="61207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" y="765175"/>
            <a:ext cx="11846560" cy="66802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45"/>
          <a:stretch>
            <a:fillRect/>
          </a:stretch>
        </p:blipFill>
        <p:spPr>
          <a:xfrm>
            <a:off x="1631315" y="1329690"/>
            <a:ext cx="8170545" cy="543814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832215" y="6093460"/>
            <a:ext cx="53213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2853260"/>
            <a:ext cx="11340000" cy="227248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848" t="90358"/>
          <a:stretch>
            <a:fillRect/>
          </a:stretch>
        </p:blipFill>
        <p:spPr>
          <a:xfrm>
            <a:off x="7968615" y="2079625"/>
            <a:ext cx="2015490" cy="96964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544560" y="2277110"/>
            <a:ext cx="835025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15900"/>
            <a:ext cx="11340000" cy="8697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1"/>
          <a:stretch>
            <a:fillRect/>
          </a:stretch>
        </p:blipFill>
        <p:spPr>
          <a:xfrm>
            <a:off x="911225" y="1988820"/>
            <a:ext cx="10788650" cy="3901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2570" y="5101590"/>
            <a:ext cx="62230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0775781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11" t="75684" r="4861"/>
          <a:stretch>
            <a:fillRect/>
          </a:stretch>
        </p:blipFill>
        <p:spPr>
          <a:xfrm>
            <a:off x="9192895" y="476885"/>
            <a:ext cx="1931035" cy="9486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96145" y="692785"/>
            <a:ext cx="53594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65</cp:revision>
  <dcterms:created xsi:type="dcterms:W3CDTF">2015-09-16T06:44:00Z</dcterms:created>
  <dcterms:modified xsi:type="dcterms:W3CDTF">2024-10-15T03:42:09Z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