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3"/>
    <p:sldId id="324" r:id="rId4"/>
    <p:sldId id="362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  <p:sldId id="335" r:id="rId14"/>
    <p:sldId id="363" r:id="rId15"/>
    <p:sldId id="334" r:id="rId16"/>
    <p:sldId id="333" r:id="rId17"/>
    <p:sldId id="332" r:id="rId18"/>
    <p:sldId id="331" r:id="rId19"/>
    <p:sldId id="329" r:id="rId20"/>
    <p:sldId id="328" r:id="rId21"/>
    <p:sldId id="327" r:id="rId22"/>
    <p:sldId id="326" r:id="rId23"/>
    <p:sldId id="325" r:id="rId24"/>
    <p:sldId id="364" r:id="rId25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2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notesMaster" Target="notesMasters/notesMaster1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5980" y="2045970"/>
            <a:ext cx="7940040" cy="2766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64540"/>
            <a:ext cx="10881995" cy="599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7" b="1681"/>
          <a:stretch>
            <a:fillRect/>
          </a:stretch>
        </p:blipFill>
        <p:spPr>
          <a:xfrm>
            <a:off x="1055370" y="700405"/>
            <a:ext cx="10724515" cy="6070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56470" y="2520315"/>
            <a:ext cx="83185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223"/>
          <a:stretch>
            <a:fillRect/>
          </a:stretch>
        </p:blipFill>
        <p:spPr>
          <a:xfrm>
            <a:off x="426000" y="1340485"/>
            <a:ext cx="11340000" cy="39973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295" y="4436745"/>
            <a:ext cx="655320" cy="76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22" t="35393" b="53223"/>
          <a:stretch>
            <a:fillRect/>
          </a:stretch>
        </p:blipFill>
        <p:spPr>
          <a:xfrm>
            <a:off x="8472255" y="980440"/>
            <a:ext cx="1925235" cy="97282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77"/>
          <a:stretch>
            <a:fillRect/>
          </a:stretch>
        </p:blipFill>
        <p:spPr>
          <a:xfrm>
            <a:off x="426000" y="1916225"/>
            <a:ext cx="11340000" cy="45481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13825" y="927735"/>
            <a:ext cx="796290" cy="9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74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3525" y="5873750"/>
            <a:ext cx="60198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989025"/>
            <a:ext cx="11340000" cy="38323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66" t="83213"/>
          <a:stretch>
            <a:fillRect/>
          </a:stretch>
        </p:blipFill>
        <p:spPr>
          <a:xfrm>
            <a:off x="8256315" y="1124380"/>
            <a:ext cx="1931625" cy="974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79205" y="1259205"/>
            <a:ext cx="767080" cy="71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64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7015" y="5669280"/>
            <a:ext cx="643890" cy="675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095" y="1052195"/>
            <a:ext cx="10031730" cy="31769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66" t="83428"/>
          <a:stretch>
            <a:fillRect/>
          </a:stretch>
        </p:blipFill>
        <p:spPr>
          <a:xfrm>
            <a:off x="8183925" y="476045"/>
            <a:ext cx="1931625" cy="9457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4740" y="353060"/>
            <a:ext cx="808990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095" y="4149090"/>
            <a:ext cx="10031730" cy="256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 b="2423"/>
          <a:stretch>
            <a:fillRect/>
          </a:stretch>
        </p:blipFill>
        <p:spPr>
          <a:xfrm>
            <a:off x="495618" y="847090"/>
            <a:ext cx="11200765" cy="5937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0265" y="350075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50265" y="443674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265" y="522922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0265" y="6165850"/>
            <a:ext cx="10846435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96545"/>
            <a:ext cx="11340000" cy="434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79425" y="206057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79425" y="299656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9425" y="393255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25" y="479679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64"/>
          <a:stretch>
            <a:fillRect/>
          </a:stretch>
        </p:blipFill>
        <p:spPr>
          <a:xfrm>
            <a:off x="426000" y="1052195"/>
            <a:ext cx="11340000" cy="53767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68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1070" y="3903980"/>
            <a:ext cx="1101725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41070" y="4725035"/>
            <a:ext cx="1101725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41070" y="5661025"/>
            <a:ext cx="1101725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590"/>
            <a:ext cx="11340000" cy="352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26085" y="256476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26085" y="334073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26085" y="429260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21"/>
          <a:stretch>
            <a:fillRect/>
          </a:stretch>
        </p:blipFill>
        <p:spPr>
          <a:xfrm>
            <a:off x="426000" y="1093470"/>
            <a:ext cx="11340000" cy="4671052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911225" y="3932555"/>
            <a:ext cx="10855325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928235"/>
            <a:ext cx="10855325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56"/>
          <a:stretch>
            <a:fillRect/>
          </a:stretch>
        </p:blipFill>
        <p:spPr>
          <a:xfrm>
            <a:off x="426000" y="1412670"/>
            <a:ext cx="11340000" cy="447802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9470" y="242062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21246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9470" y="414909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9470" y="494093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13"/>
          <a:stretch>
            <a:fillRect/>
          </a:stretch>
        </p:blipFill>
        <p:spPr>
          <a:xfrm>
            <a:off x="426000" y="1412035"/>
            <a:ext cx="11340000" cy="46767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87" b="1562"/>
          <a:stretch>
            <a:fillRect/>
          </a:stretch>
        </p:blipFill>
        <p:spPr>
          <a:xfrm>
            <a:off x="1421765" y="641985"/>
            <a:ext cx="9523095" cy="61906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" b="2756"/>
          <a:stretch>
            <a:fillRect/>
          </a:stretch>
        </p:blipFill>
        <p:spPr>
          <a:xfrm>
            <a:off x="1355725" y="731520"/>
            <a:ext cx="9480550" cy="60604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340000" cy="38155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864"/>
          <a:stretch>
            <a:fillRect/>
          </a:stretch>
        </p:blipFill>
        <p:spPr>
          <a:xfrm>
            <a:off x="360045" y="4652645"/>
            <a:ext cx="11340000" cy="180839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0"/>
          <a:stretch>
            <a:fillRect/>
          </a:stretch>
        </p:blipFill>
        <p:spPr>
          <a:xfrm>
            <a:off x="551095" y="1196135"/>
            <a:ext cx="11340000" cy="47734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" b="1674"/>
          <a:stretch>
            <a:fillRect/>
          </a:stretch>
        </p:blipFill>
        <p:spPr>
          <a:xfrm>
            <a:off x="1380808" y="723265"/>
            <a:ext cx="9430385" cy="604075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" b="2908"/>
          <a:stretch>
            <a:fillRect/>
          </a:stretch>
        </p:blipFill>
        <p:spPr>
          <a:xfrm>
            <a:off x="1893570" y="683260"/>
            <a:ext cx="8404860" cy="60788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64</cp:revision>
  <dcterms:created xsi:type="dcterms:W3CDTF">2015-09-16T06:44:00Z</dcterms:created>
  <dcterms:modified xsi:type="dcterms:W3CDTF">2024-10-15T03:56:03Z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