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9"/>
  </p:notesMasterIdLst>
  <p:handoutMasterIdLst>
    <p:handoutMasterId r:id="rId30"/>
  </p:handoutMasterIdLst>
  <p:sldIdLst>
    <p:sldId id="302" r:id="rId3"/>
    <p:sldId id="324" r:id="rId4"/>
    <p:sldId id="357" r:id="rId5"/>
    <p:sldId id="355" r:id="rId6"/>
    <p:sldId id="354" r:id="rId7"/>
    <p:sldId id="351" r:id="rId8"/>
    <p:sldId id="350" r:id="rId9"/>
    <p:sldId id="348" r:id="rId10"/>
    <p:sldId id="345" r:id="rId11"/>
    <p:sldId id="344" r:id="rId12"/>
    <p:sldId id="343" r:id="rId13"/>
    <p:sldId id="342" r:id="rId14"/>
    <p:sldId id="341" r:id="rId15"/>
    <p:sldId id="339" r:id="rId16"/>
    <p:sldId id="338" r:id="rId17"/>
    <p:sldId id="337" r:id="rId18"/>
    <p:sldId id="335" r:id="rId19"/>
    <p:sldId id="334" r:id="rId20"/>
    <p:sldId id="333" r:id="rId21"/>
    <p:sldId id="332" r:id="rId22"/>
    <p:sldId id="331" r:id="rId23"/>
    <p:sldId id="329" r:id="rId24"/>
    <p:sldId id="328" r:id="rId25"/>
    <p:sldId id="327" r:id="rId26"/>
    <p:sldId id="326" r:id="rId27"/>
    <p:sldId id="325" r:id="rId28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3" userDrawn="1">
          <p15:clr>
            <a:srgbClr val="A4A3A4"/>
          </p15:clr>
        </p15:guide>
        <p15:guide id="2" pos="38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3"/>
        <p:guide pos="38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tags" Target="tags/tag1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9" Type="http://schemas.openxmlformats.org/officeDocument/2006/relationships/notesMaster" Target="notesMasters/notesMaster1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6020" y="2948940"/>
            <a:ext cx="7299960" cy="9601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1325"/>
            <a:ext cx="11340000" cy="393994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4700" y="1862455"/>
            <a:ext cx="494030" cy="45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5167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017885" y="3183890"/>
            <a:ext cx="327660" cy="301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513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36605" y="2727960"/>
            <a:ext cx="480060" cy="48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88290"/>
            <a:ext cx="11340000" cy="99839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205560"/>
            <a:ext cx="11340000" cy="33702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07390" y="5182235"/>
            <a:ext cx="8914130" cy="401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45235"/>
            <a:ext cx="11340000" cy="2568499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5425"/>
            <a:ext cx="11340000" cy="49885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1707515"/>
            <a:ext cx="1080706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2081530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249237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2924810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9620" y="350075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9620" y="393255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69620" y="436435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9620" y="484822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69620" y="5269865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9620" y="5722620"/>
            <a:ext cx="10807065" cy="394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825" y="597535"/>
            <a:ext cx="11050270" cy="3703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22"/>
          <a:stretch>
            <a:fillRect/>
          </a:stretch>
        </p:blipFill>
        <p:spPr>
          <a:xfrm>
            <a:off x="912495" y="4293235"/>
            <a:ext cx="11050270" cy="25203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09980"/>
            <a:ext cx="11340000" cy="29040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 flipV="1">
            <a:off x="769620" y="2912745"/>
            <a:ext cx="10368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 flipV="1">
            <a:off x="769620" y="3429000"/>
            <a:ext cx="10368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 flipV="1">
            <a:off x="769620" y="3891915"/>
            <a:ext cx="10368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 flipV="1">
            <a:off x="769620" y="4364990"/>
            <a:ext cx="10368915" cy="426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1370"/>
            <a:ext cx="11340000" cy="3548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277870"/>
            <a:ext cx="103593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3716655"/>
            <a:ext cx="103593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4292600"/>
            <a:ext cx="103593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4796790"/>
            <a:ext cx="10359390" cy="390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5470"/>
            <a:ext cx="11340000" cy="406802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0090"/>
            <a:ext cx="11340000" cy="101329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636725"/>
            <a:ext cx="11340000" cy="26166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4860" y="2595245"/>
            <a:ext cx="473710" cy="474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421460"/>
            <a:ext cx="11340000" cy="213794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3128010"/>
            <a:ext cx="103689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3572510"/>
            <a:ext cx="103689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9620" y="4149090"/>
            <a:ext cx="10368915" cy="368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068910"/>
            <a:ext cx="11340000" cy="30287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4092780"/>
            <a:ext cx="11340000" cy="2019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1390" y="4797425"/>
            <a:ext cx="103689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1390" y="5207635"/>
            <a:ext cx="103689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61390" y="5670550"/>
            <a:ext cx="10368915" cy="410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89025"/>
            <a:ext cx="11340000" cy="334053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0440" y="4495800"/>
            <a:ext cx="103403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0440" y="4940935"/>
            <a:ext cx="10340340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3125"/>
            <a:ext cx="11340000" cy="3310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4275" y="4728210"/>
            <a:ext cx="4587240" cy="254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341325"/>
            <a:ext cx="11340000" cy="4290730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9615"/>
            <a:ext cx="11340000" cy="3578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9620" y="2202180"/>
            <a:ext cx="10594975" cy="387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79145" y="4005580"/>
            <a:ext cx="103117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9620" y="2590165"/>
            <a:ext cx="10594975" cy="431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9145" y="4436745"/>
            <a:ext cx="103117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9620" y="3020695"/>
            <a:ext cx="10594975" cy="370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9145" y="4806950"/>
            <a:ext cx="10311765" cy="35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2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198575"/>
            <a:ext cx="11340000" cy="27466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195" y="3717290"/>
            <a:ext cx="103593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98195" y="4149090"/>
            <a:ext cx="103593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98195" y="4509135"/>
            <a:ext cx="10359390" cy="34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74625"/>
            <a:ext cx="11340000" cy="20116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5180" y="1558925"/>
            <a:ext cx="452120" cy="452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099640"/>
            <a:ext cx="11340000" cy="287001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44860" y="4050665"/>
            <a:ext cx="49276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486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46130" y="2847340"/>
            <a:ext cx="480060" cy="39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61265"/>
            <a:ext cx="11340000" cy="9834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844880"/>
            <a:ext cx="11340000" cy="14752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23905" y="1833245"/>
            <a:ext cx="452120" cy="454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320620"/>
            <a:ext cx="11340000" cy="2950486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934065" y="3814445"/>
            <a:ext cx="514350" cy="474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010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96930" y="2888615"/>
            <a:ext cx="378460" cy="31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355"/>
            <a:ext cx="11340000" cy="39667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5815" y="2234565"/>
            <a:ext cx="450850" cy="414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652850"/>
            <a:ext cx="11340000" cy="200871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86770" y="5765800"/>
            <a:ext cx="398780" cy="32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80010"/>
            <a:ext cx="11340000" cy="29773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75975" y="2534285"/>
            <a:ext cx="411480" cy="412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3912440"/>
            <a:ext cx="11340000" cy="9805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75975" y="4478655"/>
            <a:ext cx="411480" cy="41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35" y="4796995"/>
            <a:ext cx="11340000" cy="16391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7225"/>
            <a:ext cx="11340000" cy="3928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967720" y="2063115"/>
            <a:ext cx="41783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