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0"/>
  </p:notesMasterIdLst>
  <p:handoutMasterIdLst>
    <p:handoutMasterId r:id="rId41"/>
  </p:handoutMasterIdLst>
  <p:sldIdLst>
    <p:sldId id="302" r:id="rId3"/>
    <p:sldId id="324" r:id="rId4"/>
    <p:sldId id="359" r:id="rId5"/>
    <p:sldId id="358" r:id="rId6"/>
    <p:sldId id="357" r:id="rId7"/>
    <p:sldId id="394" r:id="rId8"/>
    <p:sldId id="356" r:id="rId9"/>
    <p:sldId id="354" r:id="rId10"/>
    <p:sldId id="353" r:id="rId11"/>
    <p:sldId id="352" r:id="rId12"/>
    <p:sldId id="351" r:id="rId13"/>
    <p:sldId id="350" r:id="rId14"/>
    <p:sldId id="349" r:id="rId15"/>
    <p:sldId id="348" r:id="rId16"/>
    <p:sldId id="347" r:id="rId17"/>
    <p:sldId id="346" r:id="rId18"/>
    <p:sldId id="345" r:id="rId19"/>
    <p:sldId id="344" r:id="rId20"/>
    <p:sldId id="343" r:id="rId21"/>
    <p:sldId id="342" r:id="rId22"/>
    <p:sldId id="395" r:id="rId23"/>
    <p:sldId id="341" r:id="rId24"/>
    <p:sldId id="340" r:id="rId25"/>
    <p:sldId id="339" r:id="rId26"/>
    <p:sldId id="337" r:id="rId27"/>
    <p:sldId id="336" r:id="rId28"/>
    <p:sldId id="335" r:id="rId29"/>
    <p:sldId id="334" r:id="rId30"/>
    <p:sldId id="333" r:id="rId31"/>
    <p:sldId id="332" r:id="rId32"/>
    <p:sldId id="331" r:id="rId33"/>
    <p:sldId id="330" r:id="rId34"/>
    <p:sldId id="329" r:id="rId35"/>
    <p:sldId id="328" r:id="rId36"/>
    <p:sldId id="327" r:id="rId37"/>
    <p:sldId id="326" r:id="rId38"/>
    <p:sldId id="325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7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5" Type="http://schemas.openxmlformats.org/officeDocument/2006/relationships/tags" Target="tags/tag1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handoutMaster" Target="handoutMasters/handoutMaster1.xml"/><Relationship Id="rId40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6.png"/><Relationship Id="rId1" Type="http://schemas.openxmlformats.org/officeDocument/2006/relationships/image" Target="../media/image37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8.png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10790" y="1954530"/>
            <a:ext cx="7170420" cy="29489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48160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900000"/>
            <a:ext cx="11340000" cy="4844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790"/>
            <a:ext cx="11340000" cy="464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58302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4745"/>
            <a:ext cx="11340000" cy="575136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836500"/>
            <a:ext cx="11340000" cy="5863582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25"/>
          <a:stretch>
            <a:fillRect/>
          </a:stretch>
        </p:blipFill>
        <p:spPr>
          <a:xfrm>
            <a:off x="1991360" y="711835"/>
            <a:ext cx="8259445" cy="605091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764745"/>
            <a:ext cx="11340000" cy="5661583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278309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6728"/>
          <a:stretch>
            <a:fillRect/>
          </a:stretch>
        </p:blipFill>
        <p:spPr>
          <a:xfrm>
            <a:off x="360045" y="3789045"/>
            <a:ext cx="11340000" cy="2822769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9"/>
          <a:stretch>
            <a:fillRect/>
          </a:stretch>
        </p:blipFill>
        <p:spPr>
          <a:xfrm>
            <a:off x="551095" y="836090"/>
            <a:ext cx="11340000" cy="576485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3585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951"/>
          <a:stretch>
            <a:fillRect/>
          </a:stretch>
        </p:blipFill>
        <p:spPr>
          <a:xfrm>
            <a:off x="426000" y="899795"/>
            <a:ext cx="11340000" cy="5413238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344150" y="5268595"/>
            <a:ext cx="89662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4" t="48008" b="40951"/>
          <a:stretch>
            <a:fillRect/>
          </a:stretch>
        </p:blipFill>
        <p:spPr>
          <a:xfrm>
            <a:off x="8760545" y="866775"/>
            <a:ext cx="1997625" cy="1012190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271"/>
          <a:stretch>
            <a:fillRect/>
          </a:stretch>
        </p:blipFill>
        <p:spPr>
          <a:xfrm>
            <a:off x="335830" y="2204515"/>
            <a:ext cx="11340000" cy="36420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980440"/>
            <a:ext cx="869950" cy="86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4" b="2718"/>
          <a:stretch>
            <a:fillRect/>
          </a:stretch>
        </p:blipFill>
        <p:spPr>
          <a:xfrm>
            <a:off x="1343660" y="645160"/>
            <a:ext cx="9501505" cy="61442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6165215"/>
            <a:ext cx="535940" cy="577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124790"/>
            <a:ext cx="11340000" cy="568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04" t="87663" b="2718"/>
          <a:stretch>
            <a:fillRect/>
          </a:stretch>
        </p:blipFill>
        <p:spPr>
          <a:xfrm>
            <a:off x="8094345" y="412115"/>
            <a:ext cx="2121535" cy="8013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404495"/>
            <a:ext cx="78740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8" t="4949" b="3224"/>
          <a:stretch>
            <a:fillRect/>
          </a:stretch>
        </p:blipFill>
        <p:spPr>
          <a:xfrm>
            <a:off x="335280" y="621030"/>
            <a:ext cx="11364595" cy="25920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381" b="3143"/>
          <a:stretch>
            <a:fillRect/>
          </a:stretch>
        </p:blipFill>
        <p:spPr>
          <a:xfrm>
            <a:off x="911225" y="3213100"/>
            <a:ext cx="10729640" cy="3586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0670" y="6157595"/>
            <a:ext cx="5359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124790"/>
            <a:ext cx="11340000" cy="56728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3" t="77756" r="5381" b="3143"/>
          <a:stretch>
            <a:fillRect/>
          </a:stretch>
        </p:blipFill>
        <p:spPr>
          <a:xfrm>
            <a:off x="8112125" y="548640"/>
            <a:ext cx="1944370" cy="7073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16315" y="548640"/>
            <a:ext cx="80835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17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0675" y="3985895"/>
            <a:ext cx="496570" cy="565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89025"/>
            <a:ext cx="11340000" cy="37818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54306" b="34362"/>
          <a:stretch>
            <a:fillRect/>
          </a:stretch>
        </p:blipFill>
        <p:spPr>
          <a:xfrm>
            <a:off x="8976360" y="1412875"/>
            <a:ext cx="1859280" cy="64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0400" y="1290320"/>
            <a:ext cx="711200" cy="810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42" b="2729"/>
          <a:stretch>
            <a:fillRect/>
          </a:stretch>
        </p:blipFill>
        <p:spPr>
          <a:xfrm>
            <a:off x="760095" y="692150"/>
            <a:ext cx="10671810" cy="60077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6021070"/>
            <a:ext cx="61087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735"/>
            <a:ext cx="11340000" cy="457864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87" t="86613" b="2729"/>
          <a:stretch>
            <a:fillRect/>
          </a:stretch>
        </p:blipFill>
        <p:spPr>
          <a:xfrm>
            <a:off x="8688070" y="1052195"/>
            <a:ext cx="1879600" cy="6788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22435" y="980440"/>
            <a:ext cx="635635" cy="703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3443" y="669290"/>
            <a:ext cx="10445115" cy="60985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2445"/>
            <a:ext cx="11340000" cy="3809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3045" y="4533900"/>
            <a:ext cx="6527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2445"/>
            <a:ext cx="11340000" cy="467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333" t="83378"/>
          <a:stretch>
            <a:fillRect/>
          </a:stretch>
        </p:blipFill>
        <p:spPr>
          <a:xfrm>
            <a:off x="8904015" y="836090"/>
            <a:ext cx="2003380" cy="6333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87230" y="775970"/>
            <a:ext cx="74485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73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1460" y="4816475"/>
            <a:ext cx="60706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72490"/>
            <a:ext cx="11340000" cy="3707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2250"/>
          <a:stretch>
            <a:fillRect/>
          </a:stretch>
        </p:blipFill>
        <p:spPr>
          <a:xfrm>
            <a:off x="8616360" y="1196135"/>
            <a:ext cx="1931625" cy="840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20505" y="1268730"/>
            <a:ext cx="715010" cy="68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9280"/>
            <a:ext cx="11340000" cy="388079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3365" y="4531995"/>
            <a:ext cx="565150" cy="609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124790"/>
            <a:ext cx="11340000" cy="554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78149"/>
          <a:stretch>
            <a:fillRect/>
          </a:stretch>
        </p:blipFill>
        <p:spPr>
          <a:xfrm>
            <a:off x="8183925" y="548435"/>
            <a:ext cx="1931625" cy="8479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7770" y="538480"/>
            <a:ext cx="717550" cy="774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64" b="2752"/>
          <a:stretch>
            <a:fillRect/>
          </a:stretch>
        </p:blipFill>
        <p:spPr>
          <a:xfrm>
            <a:off x="775018" y="764540"/>
            <a:ext cx="10641965" cy="59270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82530" y="6045835"/>
            <a:ext cx="640080" cy="655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735"/>
            <a:ext cx="11340000" cy="4743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78" t="87007" b="2752"/>
          <a:stretch>
            <a:fillRect/>
          </a:stretch>
        </p:blipFill>
        <p:spPr>
          <a:xfrm>
            <a:off x="9013190" y="1017905"/>
            <a:ext cx="2078990" cy="72009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0730" y="970915"/>
            <a:ext cx="73152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0738" y="633730"/>
            <a:ext cx="10550525" cy="613410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>
            <a:fillRect/>
          </a:stretch>
        </p:blipFill>
        <p:spPr>
          <a:xfrm>
            <a:off x="426000" y="1124585"/>
            <a:ext cx="11340000" cy="477036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456"/>
          <a:stretch>
            <a:fillRect/>
          </a:stretch>
        </p:blipFill>
        <p:spPr>
          <a:xfrm>
            <a:off x="426000" y="1340280"/>
            <a:ext cx="11340000" cy="46840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177871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564970"/>
            <a:ext cx="11340000" cy="39984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740000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79600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63</cp:revision>
  <dcterms:created xsi:type="dcterms:W3CDTF">2015-09-16T06:44:00Z</dcterms:created>
  <dcterms:modified xsi:type="dcterms:W3CDTF">2024-10-14T11:01:47Z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