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4" r:id="rId5"/>
    <p:sldId id="343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4"/>
        <p:guide pos="3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0" y="2606040"/>
            <a:ext cx="5562600" cy="1645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4"/>
          <a:stretch>
            <a:fillRect/>
          </a:stretch>
        </p:blipFill>
        <p:spPr>
          <a:xfrm>
            <a:off x="767080" y="836295"/>
            <a:ext cx="11106785" cy="5789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420825"/>
            <a:ext cx="11340000" cy="2188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1601"/>
          <a:stretch>
            <a:fillRect/>
          </a:stretch>
        </p:blipFill>
        <p:spPr>
          <a:xfrm>
            <a:off x="8039780" y="1748585"/>
            <a:ext cx="1931625" cy="927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43925" y="1676400"/>
            <a:ext cx="69977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4"/>
          <a:stretch>
            <a:fillRect/>
          </a:stretch>
        </p:blipFill>
        <p:spPr>
          <a:xfrm>
            <a:off x="1703705" y="622935"/>
            <a:ext cx="8840470" cy="6179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276475"/>
            <a:ext cx="69469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6"/>
          <a:stretch>
            <a:fillRect/>
          </a:stretch>
        </p:blipFill>
        <p:spPr>
          <a:xfrm>
            <a:off x="2423795" y="476250"/>
            <a:ext cx="7715885" cy="6306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6241415"/>
            <a:ext cx="46101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445"/>
            <a:ext cx="11340000" cy="51116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985" t="89038" b="2606"/>
          <a:stretch>
            <a:fillRect/>
          </a:stretch>
        </p:blipFill>
        <p:spPr>
          <a:xfrm>
            <a:off x="8328025" y="764540"/>
            <a:ext cx="1842770" cy="807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7135" y="890270"/>
            <a:ext cx="61468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520" y="548640"/>
            <a:ext cx="9084945" cy="24003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1"/>
          <a:stretch>
            <a:fillRect/>
          </a:stretch>
        </p:blipFill>
        <p:spPr>
          <a:xfrm>
            <a:off x="2063750" y="2924810"/>
            <a:ext cx="9082405" cy="3858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3068955"/>
            <a:ext cx="45847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564970"/>
            <a:ext cx="11340000" cy="193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23" b="81943"/>
          <a:stretch>
            <a:fillRect/>
          </a:stretch>
        </p:blipFill>
        <p:spPr>
          <a:xfrm>
            <a:off x="7685405" y="1779270"/>
            <a:ext cx="2735580" cy="85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1844675"/>
            <a:ext cx="796290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3"/>
          <a:stretch>
            <a:fillRect/>
          </a:stretch>
        </p:blipFill>
        <p:spPr>
          <a:xfrm>
            <a:off x="1559560" y="549275"/>
            <a:ext cx="9012555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3550" y="2996565"/>
            <a:ext cx="83058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8"/>
          <a:stretch>
            <a:fillRect/>
          </a:stretch>
        </p:blipFill>
        <p:spPr>
          <a:xfrm>
            <a:off x="623570" y="1556180"/>
            <a:ext cx="11339830" cy="4756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00" t="40519" b="50220"/>
          <a:stretch>
            <a:fillRect/>
          </a:stretch>
        </p:blipFill>
        <p:spPr>
          <a:xfrm>
            <a:off x="9023985" y="929640"/>
            <a:ext cx="2103120" cy="67818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15830" y="764540"/>
            <a:ext cx="769620" cy="76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476250"/>
            <a:ext cx="10088245" cy="623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6310" y="5864225"/>
            <a:ext cx="775970" cy="884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" y="878205"/>
            <a:ext cx="11779250" cy="547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32"/>
          <a:stretch>
            <a:fillRect/>
          </a:stretch>
        </p:blipFill>
        <p:spPr>
          <a:xfrm>
            <a:off x="1199515" y="908685"/>
            <a:ext cx="9831705" cy="58864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97" t="88893"/>
          <a:stretch>
            <a:fillRect/>
          </a:stretch>
        </p:blipFill>
        <p:spPr>
          <a:xfrm>
            <a:off x="8256270" y="548640"/>
            <a:ext cx="1735455" cy="692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343535"/>
            <a:ext cx="77597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4"/>
          <a:stretch>
            <a:fillRect/>
          </a:stretch>
        </p:blipFill>
        <p:spPr>
          <a:xfrm>
            <a:off x="911225" y="1556385"/>
            <a:ext cx="9466580" cy="51536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36405" y="6021070"/>
            <a:ext cx="50927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0" y="692150"/>
            <a:ext cx="12019280" cy="84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8025" y="1772285"/>
            <a:ext cx="10776630" cy="4236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93" t="89604"/>
          <a:stretch>
            <a:fillRect/>
          </a:stretch>
        </p:blipFill>
        <p:spPr>
          <a:xfrm>
            <a:off x="7840345" y="1219200"/>
            <a:ext cx="2016760" cy="7886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543925" y="1219200"/>
            <a:ext cx="74041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692355"/>
            <a:ext cx="10781116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6380" y="5870575"/>
            <a:ext cx="43688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103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54" t="87130"/>
          <a:stretch>
            <a:fillRect/>
          </a:stretch>
        </p:blipFill>
        <p:spPr>
          <a:xfrm>
            <a:off x="8688115" y="1340280"/>
            <a:ext cx="1924005" cy="7552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09115"/>
            <a:ext cx="11340000" cy="305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1960" y="1167130"/>
            <a:ext cx="734060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501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1620" y="5247005"/>
            <a:ext cx="57658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490"/>
            <a:ext cx="11340000" cy="4087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79015"/>
          <a:stretch>
            <a:fillRect/>
          </a:stretch>
        </p:blipFill>
        <p:spPr>
          <a:xfrm>
            <a:off x="8760505" y="980235"/>
            <a:ext cx="1859235" cy="1051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59265" y="1073150"/>
            <a:ext cx="67437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0025" y="4979035"/>
            <a:ext cx="699770" cy="81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2024-10-13T15:21:03Z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