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6"/>
  </p:notesMasterIdLst>
  <p:handoutMasterIdLst>
    <p:handoutMasterId r:id="rId39"/>
  </p:handoutMasterIdLst>
  <p:sldIdLst>
    <p:sldId id="302" r:id="rId3"/>
    <p:sldId id="324" r:id="rId4"/>
    <p:sldId id="357" r:id="rId5"/>
    <p:sldId id="356" r:id="rId6"/>
    <p:sldId id="355" r:id="rId7"/>
    <p:sldId id="354" r:id="rId8"/>
    <p:sldId id="353" r:id="rId9"/>
    <p:sldId id="352" r:id="rId10"/>
    <p:sldId id="351" r:id="rId11"/>
    <p:sldId id="350" r:id="rId12"/>
    <p:sldId id="349" r:id="rId13"/>
    <p:sldId id="348" r:id="rId14"/>
    <p:sldId id="347" r:id="rId15"/>
    <p:sldId id="346" r:id="rId16"/>
    <p:sldId id="345" r:id="rId17"/>
    <p:sldId id="344" r:id="rId18"/>
    <p:sldId id="343" r:id="rId19"/>
    <p:sldId id="342" r:id="rId20"/>
    <p:sldId id="341" r:id="rId21"/>
    <p:sldId id="340" r:id="rId22"/>
    <p:sldId id="339" r:id="rId23"/>
    <p:sldId id="338" r:id="rId24"/>
    <p:sldId id="337" r:id="rId25"/>
    <p:sldId id="335" r:id="rId26"/>
    <p:sldId id="390" r:id="rId27"/>
    <p:sldId id="334" r:id="rId28"/>
    <p:sldId id="333" r:id="rId29"/>
    <p:sldId id="332" r:id="rId30"/>
    <p:sldId id="331" r:id="rId31"/>
    <p:sldId id="329" r:id="rId32"/>
    <p:sldId id="328" r:id="rId33"/>
    <p:sldId id="391" r:id="rId34"/>
    <p:sldId id="327" r:id="rId35"/>
    <p:sldId id="326" r:id="rId37"/>
    <p:sldId id="325" r:id="rId38"/>
  </p:sldIdLst>
  <p:sldSz cx="12192000" cy="6858000"/>
  <p:notesSz cx="6858000" cy="9144000"/>
  <p:custDataLst>
    <p:tags r:id="rId4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gs" Target="tags/tag1.xml"/><Relationship Id="rId42" Type="http://schemas.openxmlformats.org/officeDocument/2006/relationships/tableStyles" Target="tableStyles.xml"/><Relationship Id="rId41" Type="http://schemas.openxmlformats.org/officeDocument/2006/relationships/viewProps" Target="viewProps.xml"/><Relationship Id="rId40" Type="http://schemas.openxmlformats.org/officeDocument/2006/relationships/presProps" Target="presProps.xml"/><Relationship Id="rId4" Type="http://schemas.openxmlformats.org/officeDocument/2006/relationships/slide" Target="slides/slide2.xml"/><Relationship Id="rId39" Type="http://schemas.openxmlformats.org/officeDocument/2006/relationships/handoutMaster" Target="handoutMasters/handoutMaster1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notesMaster" Target="notesMasters/notesMaster1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08070" y="2926080"/>
            <a:ext cx="4975860" cy="10058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62940"/>
            <a:ext cx="10703560" cy="610489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110" y="474345"/>
            <a:ext cx="11061700" cy="554418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352" b="87462"/>
          <a:stretch>
            <a:fillRect/>
          </a:stretch>
        </p:blipFill>
        <p:spPr>
          <a:xfrm>
            <a:off x="1338580" y="5958840"/>
            <a:ext cx="7925435" cy="80962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92"/>
          <a:stretch>
            <a:fillRect/>
          </a:stretch>
        </p:blipFill>
        <p:spPr>
          <a:xfrm>
            <a:off x="695240" y="908685"/>
            <a:ext cx="11340000" cy="563532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5"/>
          <a:stretch>
            <a:fillRect/>
          </a:stretch>
        </p:blipFill>
        <p:spPr>
          <a:xfrm>
            <a:off x="1343660" y="596900"/>
            <a:ext cx="9506585" cy="620331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61"/>
          <a:stretch>
            <a:fillRect/>
          </a:stretch>
        </p:blipFill>
        <p:spPr>
          <a:xfrm>
            <a:off x="1703705" y="581025"/>
            <a:ext cx="7912735" cy="62052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888"/>
          <a:stretch>
            <a:fillRect/>
          </a:stretch>
        </p:blipFill>
        <p:spPr>
          <a:xfrm>
            <a:off x="360045" y="1339850"/>
            <a:ext cx="11339830" cy="46803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127125" y="3212465"/>
            <a:ext cx="1020445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125" y="4149090"/>
            <a:ext cx="1020445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127125" y="5156835"/>
            <a:ext cx="1020445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858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62355" y="2868295"/>
            <a:ext cx="1007173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62355" y="3716655"/>
            <a:ext cx="1007173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62355" y="4596765"/>
            <a:ext cx="1007173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62355" y="5445125"/>
            <a:ext cx="1007173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772490"/>
            <a:ext cx="11340000" cy="3500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87045" y="2708910"/>
            <a:ext cx="1084643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87045" y="3572510"/>
            <a:ext cx="1084643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487045" y="4478020"/>
            <a:ext cx="10846435" cy="77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72490"/>
            <a:ext cx="11340000" cy="3696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4" b="2755"/>
          <a:stretch>
            <a:fillRect/>
          </a:stretch>
        </p:blipFill>
        <p:spPr>
          <a:xfrm>
            <a:off x="1293178" y="728980"/>
            <a:ext cx="9605645" cy="60388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83"/>
          <a:stretch>
            <a:fillRect/>
          </a:stretch>
        </p:blipFill>
        <p:spPr>
          <a:xfrm>
            <a:off x="1177290" y="630555"/>
            <a:ext cx="9837420" cy="61760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412445"/>
            <a:ext cx="11340000" cy="372400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268935"/>
            <a:ext cx="11340000" cy="543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125" y="3200400"/>
            <a:ext cx="10413365" cy="79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125" y="4076700"/>
            <a:ext cx="10413365" cy="79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27125" y="4940935"/>
            <a:ext cx="10413365" cy="796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08"/>
          <a:stretch>
            <a:fillRect/>
          </a:stretch>
        </p:blipFill>
        <p:spPr>
          <a:xfrm>
            <a:off x="1817053" y="607060"/>
            <a:ext cx="8557895" cy="620585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20600"/>
            <a:ext cx="11340000" cy="1904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05" b="8977"/>
          <a:stretch>
            <a:fillRect/>
          </a:stretch>
        </p:blipFill>
        <p:spPr>
          <a:xfrm>
            <a:off x="1199515" y="2132330"/>
            <a:ext cx="10704240" cy="44638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2348865"/>
            <a:ext cx="10534015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5370" y="3212465"/>
            <a:ext cx="10534015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370" y="4076700"/>
            <a:ext cx="10534015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5370" y="4940935"/>
            <a:ext cx="10534015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5370" y="5948680"/>
            <a:ext cx="10534015" cy="777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44"/>
          <a:stretch>
            <a:fillRect/>
          </a:stretch>
        </p:blipFill>
        <p:spPr>
          <a:xfrm>
            <a:off x="479425" y="1268730"/>
            <a:ext cx="11340000" cy="4756208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234"/>
          <a:stretch>
            <a:fillRect/>
          </a:stretch>
        </p:blipFill>
        <p:spPr>
          <a:xfrm>
            <a:off x="479425" y="1340280"/>
            <a:ext cx="11340000" cy="4785428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685" y="1234645"/>
            <a:ext cx="11340000" cy="468525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71270" y="2276475"/>
            <a:ext cx="1023683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270" y="3140710"/>
            <a:ext cx="1023683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271270" y="4004945"/>
            <a:ext cx="1023683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1270" y="4869180"/>
            <a:ext cx="10236835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  <p:bldP spid="6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4"/>
          <a:stretch>
            <a:fillRect/>
          </a:stretch>
        </p:blipFill>
        <p:spPr>
          <a:xfrm>
            <a:off x="983615" y="698500"/>
            <a:ext cx="10671810" cy="606933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196545"/>
            <a:ext cx="11340000" cy="39726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27125" y="3140710"/>
            <a:ext cx="10817860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27125" y="4149090"/>
            <a:ext cx="10817860" cy="695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39"/>
          <a:stretch>
            <a:fillRect/>
          </a:stretch>
        </p:blipFill>
        <p:spPr>
          <a:xfrm>
            <a:off x="767080" y="741680"/>
            <a:ext cx="11095990" cy="44386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52" b="6187"/>
          <a:stretch>
            <a:fillRect/>
          </a:stretch>
        </p:blipFill>
        <p:spPr>
          <a:xfrm>
            <a:off x="830580" y="4940935"/>
            <a:ext cx="10358120" cy="17272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2330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412445"/>
            <a:ext cx="11340000" cy="417199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236345" y="3500755"/>
            <a:ext cx="1061847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36345" y="4436745"/>
            <a:ext cx="10618470" cy="571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631"/>
          <a:stretch>
            <a:fillRect/>
          </a:stretch>
        </p:blipFill>
        <p:spPr>
          <a:xfrm>
            <a:off x="426000" y="1340485"/>
            <a:ext cx="11340000" cy="4604644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69"/>
          <a:stretch>
            <a:fillRect/>
          </a:stretch>
        </p:blipFill>
        <p:spPr>
          <a:xfrm>
            <a:off x="426000" y="1628570"/>
            <a:ext cx="11340000" cy="3711596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46" b="2760"/>
          <a:stretch>
            <a:fillRect/>
          </a:stretch>
        </p:blipFill>
        <p:spPr>
          <a:xfrm>
            <a:off x="767080" y="764540"/>
            <a:ext cx="10942320" cy="5935980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55" y="900000"/>
            <a:ext cx="11340000" cy="562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2924810"/>
            <a:ext cx="10344150" cy="81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3789045"/>
            <a:ext cx="10344150" cy="81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5370" y="4580890"/>
            <a:ext cx="10344150" cy="81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370" y="5400675"/>
            <a:ext cx="10344150" cy="81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00000"/>
            <a:ext cx="11340000" cy="554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5070" y="2996565"/>
            <a:ext cx="1008697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5070" y="3932555"/>
            <a:ext cx="1008697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5070" y="4653280"/>
            <a:ext cx="1008697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5070" y="5589270"/>
            <a:ext cx="10086975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445"/>
            <a:ext cx="11340000" cy="3787481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71" b="2728"/>
          <a:stretch>
            <a:fillRect/>
          </a:stretch>
        </p:blipFill>
        <p:spPr>
          <a:xfrm>
            <a:off x="687388" y="692150"/>
            <a:ext cx="10817225" cy="605726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7"/>
          <a:stretch>
            <a:fillRect/>
          </a:stretch>
        </p:blipFill>
        <p:spPr>
          <a:xfrm>
            <a:off x="1376680" y="564515"/>
            <a:ext cx="9438640" cy="625094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4"/>
          <a:stretch>
            <a:fillRect/>
          </a:stretch>
        </p:blipFill>
        <p:spPr>
          <a:xfrm>
            <a:off x="1275080" y="593725"/>
            <a:ext cx="9641840" cy="623189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80645"/>
            <a:ext cx="11340000" cy="4704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652145"/>
            <a:ext cx="10276840" cy="6115685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64</cp:revision>
  <dcterms:created xsi:type="dcterms:W3CDTF">2015-09-16T06:44:00Z</dcterms:created>
  <dcterms:modified xsi:type="dcterms:W3CDTF">2024-10-15T03:57:37Z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