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25"/>
  </p:handoutMasterIdLst>
  <p:sldIdLst>
    <p:sldId id="302" r:id="rId3"/>
    <p:sldId id="324" r:id="rId4"/>
    <p:sldId id="347" r:id="rId5"/>
    <p:sldId id="346" r:id="rId6"/>
    <p:sldId id="344" r:id="rId8"/>
    <p:sldId id="343" r:id="rId9"/>
    <p:sldId id="342" r:id="rId10"/>
    <p:sldId id="340" r:id="rId11"/>
    <p:sldId id="339" r:id="rId12"/>
    <p:sldId id="337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gs" Target="tags/tag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83280" y="3120390"/>
            <a:ext cx="542544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5"/>
          <a:stretch>
            <a:fillRect/>
          </a:stretch>
        </p:blipFill>
        <p:spPr>
          <a:xfrm>
            <a:off x="360045" y="736600"/>
            <a:ext cx="10200640" cy="60312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73" t="70619" r="6743"/>
          <a:stretch>
            <a:fillRect/>
          </a:stretch>
        </p:blipFill>
        <p:spPr>
          <a:xfrm>
            <a:off x="10346055" y="1052195"/>
            <a:ext cx="1689735" cy="817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0730" y="908685"/>
            <a:ext cx="822325" cy="87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359"/>
          <a:stretch>
            <a:fillRect/>
          </a:stretch>
        </p:blipFill>
        <p:spPr>
          <a:xfrm>
            <a:off x="360045" y="1484630"/>
            <a:ext cx="11340000" cy="3735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4150" y="4436745"/>
            <a:ext cx="775970" cy="878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5862955"/>
            <a:ext cx="9700260" cy="8877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641"/>
          <a:stretch>
            <a:fillRect/>
          </a:stretch>
        </p:blipFill>
        <p:spPr>
          <a:xfrm>
            <a:off x="767080" y="1196340"/>
            <a:ext cx="9700260" cy="466661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94" t="32122" b="59359"/>
          <a:stretch>
            <a:fillRect/>
          </a:stretch>
        </p:blipFill>
        <p:spPr>
          <a:xfrm>
            <a:off x="8159115" y="665480"/>
            <a:ext cx="1838960" cy="693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0460" y="548640"/>
            <a:ext cx="641985" cy="694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12140"/>
            <a:ext cx="9569450" cy="61556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50730" y="2661285"/>
            <a:ext cx="654050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204925"/>
            <a:ext cx="11340000" cy="36752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74" t="33289" b="55540"/>
          <a:stretch>
            <a:fillRect/>
          </a:stretch>
        </p:blipFill>
        <p:spPr>
          <a:xfrm>
            <a:off x="8394065" y="1433830"/>
            <a:ext cx="2237105" cy="9334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49410" y="1501775"/>
            <a:ext cx="683260" cy="718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3"/>
          <a:stretch>
            <a:fillRect/>
          </a:stretch>
        </p:blipFill>
        <p:spPr>
          <a:xfrm>
            <a:off x="360045" y="691945"/>
            <a:ext cx="11339830" cy="345143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3" b="6577"/>
          <a:stretch>
            <a:fillRect/>
          </a:stretch>
        </p:blipFill>
        <p:spPr>
          <a:xfrm>
            <a:off x="983615" y="4004945"/>
            <a:ext cx="10944905" cy="2736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4010" y="6077585"/>
            <a:ext cx="53594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060780"/>
            <a:ext cx="11340000" cy="364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563" t="66365" r="3483" b="6577"/>
          <a:stretch>
            <a:fillRect/>
          </a:stretch>
        </p:blipFill>
        <p:spPr>
          <a:xfrm>
            <a:off x="7967980" y="1340485"/>
            <a:ext cx="2376170" cy="792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16975" y="1332865"/>
            <a:ext cx="709930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33"/>
          <a:stretch>
            <a:fillRect/>
          </a:stretch>
        </p:blipFill>
        <p:spPr>
          <a:xfrm>
            <a:off x="1199515" y="616585"/>
            <a:ext cx="9599295" cy="615569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2640"/>
            <a:ext cx="11340000" cy="389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1240" y="3572510"/>
            <a:ext cx="1017524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31240" y="4364990"/>
            <a:ext cx="1017524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690"/>
            <a:ext cx="11340000" cy="439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2465705"/>
            <a:ext cx="1009586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69035" y="3212465"/>
            <a:ext cx="1009586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035" y="4004945"/>
            <a:ext cx="1009586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9035" y="4869180"/>
            <a:ext cx="10095865" cy="7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1455" y="1697355"/>
            <a:ext cx="11769090" cy="34632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807710" y="2420620"/>
            <a:ext cx="108839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07710" y="2787650"/>
            <a:ext cx="1088390" cy="27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07710" y="3095625"/>
            <a:ext cx="67310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456045" y="3860800"/>
            <a:ext cx="67310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64425" y="4509135"/>
            <a:ext cx="67310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60460" y="4509135"/>
            <a:ext cx="673100" cy="269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80645"/>
            <a:ext cx="11340000" cy="537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3570" y="1772285"/>
            <a:ext cx="994219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2624455"/>
            <a:ext cx="994219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3570" y="3429000"/>
            <a:ext cx="994219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3570" y="4292600"/>
            <a:ext cx="994219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3570" y="5229225"/>
            <a:ext cx="994219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199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69035" y="3970020"/>
            <a:ext cx="1069721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69035" y="4652645"/>
            <a:ext cx="1069721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69035" y="5557520"/>
            <a:ext cx="10697210" cy="662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99"/>
          <a:stretch>
            <a:fillRect/>
          </a:stretch>
        </p:blipFill>
        <p:spPr>
          <a:xfrm>
            <a:off x="1703705" y="1372235"/>
            <a:ext cx="6968490" cy="539559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240" y="692150"/>
            <a:ext cx="11399520" cy="66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90" y="519430"/>
            <a:ext cx="10340340" cy="23025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2492375"/>
            <a:ext cx="10340340" cy="4213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400"/>
            <a:ext cx="11340000" cy="4816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4"/>
          <a:stretch>
            <a:fillRect/>
          </a:stretch>
        </p:blipFill>
        <p:spPr>
          <a:xfrm>
            <a:off x="623570" y="1727835"/>
            <a:ext cx="10864215" cy="503999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200640" y="5876925"/>
            <a:ext cx="678180" cy="730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" y="764540"/>
            <a:ext cx="11846560" cy="668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20" y="1052195"/>
            <a:ext cx="10393680" cy="4165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58" t="86688"/>
          <a:stretch>
            <a:fillRect/>
          </a:stretch>
        </p:blipFill>
        <p:spPr>
          <a:xfrm>
            <a:off x="8183880" y="475615"/>
            <a:ext cx="2079625" cy="8909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048115" y="548005"/>
            <a:ext cx="67818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936"/>
          <a:stretch>
            <a:fillRect/>
          </a:stretch>
        </p:blipFill>
        <p:spPr>
          <a:xfrm>
            <a:off x="833120" y="5283835"/>
            <a:ext cx="10393680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94055"/>
            <a:ext cx="10741660" cy="6073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4605" y="1445895"/>
            <a:ext cx="871220" cy="93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5955"/>
            <a:ext cx="11340000" cy="95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/>
          <a:stretch>
            <a:fillRect/>
          </a:stretch>
        </p:blipFill>
        <p:spPr>
          <a:xfrm>
            <a:off x="911225" y="2356485"/>
            <a:ext cx="10873150" cy="2945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18420" y="4338320"/>
            <a:ext cx="961390" cy="87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