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2" r:id="rId3"/>
    <p:sldId id="324" r:id="rId4"/>
    <p:sldId id="354" r:id="rId5"/>
    <p:sldId id="352" r:id="rId6"/>
    <p:sldId id="350" r:id="rId7"/>
    <p:sldId id="348" r:id="rId8"/>
    <p:sldId id="346" r:id="rId9"/>
    <p:sldId id="343" r:id="rId10"/>
    <p:sldId id="342" r:id="rId11"/>
    <p:sldId id="341" r:id="rId12"/>
    <p:sldId id="340" r:id="rId13"/>
    <p:sldId id="339" r:id="rId14"/>
    <p:sldId id="337" r:id="rId15"/>
    <p:sldId id="336" r:id="rId16"/>
    <p:sldId id="335" r:id="rId17"/>
    <p:sldId id="333" r:id="rId18"/>
    <p:sldId id="332" r:id="rId19"/>
    <p:sldId id="330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0" Type="http://schemas.openxmlformats.org/officeDocument/2006/relationships/tags" Target="tags/tag1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61260" y="2910840"/>
            <a:ext cx="7269480" cy="10363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6545"/>
            <a:ext cx="11340000" cy="44807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8195" y="1743710"/>
            <a:ext cx="36068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690"/>
            <a:ext cx="11340000" cy="40977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06760" y="2910205"/>
            <a:ext cx="463550" cy="463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354838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184"/>
          <a:stretch>
            <a:fillRect/>
          </a:stretch>
        </p:blipFill>
        <p:spPr>
          <a:xfrm>
            <a:off x="767080" y="4364990"/>
            <a:ext cx="11339830" cy="1871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020" y="4933950"/>
            <a:ext cx="1074991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49020" y="5372735"/>
            <a:ext cx="1074991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49020" y="5866765"/>
            <a:ext cx="1074991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20370"/>
            <a:ext cx="11340000" cy="43649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2492375"/>
            <a:ext cx="1082802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9620" y="2852420"/>
            <a:ext cx="1082802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620" y="3356610"/>
            <a:ext cx="1082802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620" y="3932555"/>
            <a:ext cx="1082802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620" y="4364990"/>
            <a:ext cx="1082802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620" y="4869180"/>
            <a:ext cx="1082802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620" y="5342255"/>
            <a:ext cx="10828020" cy="351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1812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5"/>
          <a:stretch>
            <a:fillRect/>
          </a:stretch>
        </p:blipFill>
        <p:spPr>
          <a:xfrm>
            <a:off x="767080" y="3500755"/>
            <a:ext cx="10513740" cy="31921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28476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3900" y="1323975"/>
            <a:ext cx="103955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3900" y="1772285"/>
            <a:ext cx="103955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3900" y="2188210"/>
            <a:ext cx="103955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23900" y="2636520"/>
            <a:ext cx="103955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900" y="3124200"/>
            <a:ext cx="103955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3900" y="3572510"/>
            <a:ext cx="103955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23900" y="4020820"/>
            <a:ext cx="103955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23900" y="4508500"/>
            <a:ext cx="103955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23900" y="4956810"/>
            <a:ext cx="103955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23900" y="5333365"/>
            <a:ext cx="103955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23900" y="5821045"/>
            <a:ext cx="103955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723900" y="6269355"/>
            <a:ext cx="10395585" cy="381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24230"/>
            <a:ext cx="11340000" cy="33256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0230" y="2215515"/>
            <a:ext cx="1082040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70230" y="2708910"/>
            <a:ext cx="1082040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0230" y="3079115"/>
            <a:ext cx="1082040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0230" y="3572510"/>
            <a:ext cx="1082040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0230" y="4076700"/>
            <a:ext cx="10820400" cy="399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3028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62"/>
          <a:stretch>
            <a:fillRect/>
          </a:stretch>
        </p:blipFill>
        <p:spPr>
          <a:xfrm>
            <a:off x="780415" y="4153535"/>
            <a:ext cx="11003960" cy="17964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4736465"/>
            <a:ext cx="1034034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5156835"/>
            <a:ext cx="1034034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5661025"/>
            <a:ext cx="10340340" cy="350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35280"/>
            <a:ext cx="11340000" cy="19597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341"/>
          <a:stretch>
            <a:fillRect/>
          </a:stretch>
        </p:blipFill>
        <p:spPr>
          <a:xfrm>
            <a:off x="360045" y="3187700"/>
            <a:ext cx="11339830" cy="2761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3789045"/>
            <a:ext cx="1034034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620" y="4220845"/>
            <a:ext cx="1034034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620" y="4653280"/>
            <a:ext cx="1034034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620" y="5085080"/>
            <a:ext cx="1034034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620" y="5517515"/>
            <a:ext cx="10340340" cy="349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92580"/>
            <a:ext cx="11340000" cy="18053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3084830"/>
            <a:ext cx="1034986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9620" y="3500755"/>
            <a:ext cx="10349865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96504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16635"/>
            <a:ext cx="11340000" cy="46173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7560" y="2456815"/>
            <a:ext cx="39116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928985" y="4545965"/>
            <a:ext cx="438150" cy="360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735"/>
            <a:ext cx="11340000" cy="34207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26185" y="4292600"/>
            <a:ext cx="1035939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26185" y="4715510"/>
            <a:ext cx="10359390" cy="29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690"/>
            <a:ext cx="11340000" cy="41571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1941195"/>
            <a:ext cx="1034986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1200" y="4201160"/>
            <a:ext cx="1041781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9620" y="2348865"/>
            <a:ext cx="1034986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620" y="2780665"/>
            <a:ext cx="10349865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1200" y="4652645"/>
            <a:ext cx="1041781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11200" y="5104130"/>
            <a:ext cx="10417810" cy="310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8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72770"/>
            <a:ext cx="11340000" cy="3785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2636520"/>
            <a:ext cx="1034034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9620" y="3068955"/>
            <a:ext cx="10340340" cy="32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620" y="3456940"/>
            <a:ext cx="1034034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620" y="3932555"/>
            <a:ext cx="1034034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620" y="4362450"/>
            <a:ext cx="10340340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620" y="4796790"/>
            <a:ext cx="10340340" cy="429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19965"/>
            <a:ext cx="11340000" cy="26278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88675" y="740410"/>
            <a:ext cx="328930" cy="303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0"/>
          <a:stretch>
            <a:fillRect/>
          </a:stretch>
        </p:blipFill>
        <p:spPr>
          <a:xfrm>
            <a:off x="360045" y="3248025"/>
            <a:ext cx="11339830" cy="35299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16285" y="4209415"/>
            <a:ext cx="463550" cy="444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41680"/>
            <a:ext cx="11340000" cy="99473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2636725"/>
            <a:ext cx="11340000" cy="2642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16920" y="3258185"/>
            <a:ext cx="379730" cy="313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85370"/>
            <a:ext cx="11340000" cy="360777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8515" y="1273810"/>
            <a:ext cx="349250" cy="3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214065"/>
            <a:ext cx="11340000" cy="25922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36605" y="4784090"/>
            <a:ext cx="43307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94615"/>
            <a:ext cx="11340000" cy="26011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7720" y="1605280"/>
            <a:ext cx="370840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95575"/>
            <a:ext cx="11340000" cy="261897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53750" y="3689985"/>
            <a:ext cx="388620" cy="37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0325" y="4156710"/>
            <a:ext cx="3853180" cy="2360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3"/>
          <a:stretch>
            <a:fillRect/>
          </a:stretch>
        </p:blipFill>
        <p:spPr>
          <a:xfrm>
            <a:off x="360045" y="980235"/>
            <a:ext cx="11339830" cy="2511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0260" y="1525270"/>
            <a:ext cx="336550" cy="322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564460"/>
            <a:ext cx="11340000" cy="620597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076905"/>
            <a:ext cx="11340000" cy="204886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28350" y="4130675"/>
            <a:ext cx="349250" cy="32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8980"/>
            <a:ext cx="11340000" cy="35572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58195" y="2195830"/>
            <a:ext cx="36068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4880"/>
            <a:ext cx="11340000" cy="31534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8985" y="2459355"/>
            <a:ext cx="419100" cy="34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2024-10-15T03:35:23Z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