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3" r:id="rId5"/>
    <p:sldId id="342" r:id="rId6"/>
    <p:sldId id="341" r:id="rId7"/>
    <p:sldId id="340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62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2330" y="3059430"/>
            <a:ext cx="5387340" cy="7391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764745"/>
            <a:ext cx="11340000" cy="57625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34345" y="1901190"/>
            <a:ext cx="58166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5"/>
          <a:stretch>
            <a:fillRect/>
          </a:stretch>
        </p:blipFill>
        <p:spPr>
          <a:xfrm>
            <a:off x="1703705" y="675005"/>
            <a:ext cx="8479790" cy="6122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2853055"/>
            <a:ext cx="57277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28980"/>
            <a:ext cx="9557385" cy="60388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24060" y="5950585"/>
            <a:ext cx="641350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060780"/>
            <a:ext cx="11340000" cy="363037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78" t="86446"/>
          <a:stretch>
            <a:fillRect/>
          </a:stretch>
        </p:blipFill>
        <p:spPr>
          <a:xfrm>
            <a:off x="8904605" y="1124585"/>
            <a:ext cx="1981200" cy="991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32315" y="1126490"/>
            <a:ext cx="76962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78510"/>
            <a:ext cx="10363835" cy="5989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1700530"/>
            <a:ext cx="80899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350" y="1113790"/>
            <a:ext cx="8746490" cy="2099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86" t="15394" b="72583"/>
          <a:stretch>
            <a:fillRect/>
          </a:stretch>
        </p:blipFill>
        <p:spPr>
          <a:xfrm>
            <a:off x="8164195" y="549910"/>
            <a:ext cx="2051050" cy="7912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8070" y="615315"/>
            <a:ext cx="87312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9255" y="3213100"/>
            <a:ext cx="8742680" cy="352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" b="28795"/>
          <a:stretch>
            <a:fillRect/>
          </a:stretch>
        </p:blipFill>
        <p:spPr>
          <a:xfrm>
            <a:off x="1055370" y="692785"/>
            <a:ext cx="9638665" cy="5616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2348865"/>
            <a:ext cx="7416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58" t="70306" b="23389"/>
          <a:stretch>
            <a:fillRect/>
          </a:stretch>
        </p:blipFill>
        <p:spPr>
          <a:xfrm>
            <a:off x="7104380" y="6237605"/>
            <a:ext cx="3589655" cy="50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06"/>
          <a:stretch>
            <a:fillRect/>
          </a:stretch>
        </p:blipFill>
        <p:spPr>
          <a:xfrm>
            <a:off x="852170" y="4869180"/>
            <a:ext cx="10284505" cy="8845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810" r="15545"/>
          <a:stretch>
            <a:fillRect/>
          </a:stretch>
        </p:blipFill>
        <p:spPr>
          <a:xfrm>
            <a:off x="191135" y="3068955"/>
            <a:ext cx="9577070" cy="18973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77" r="37132" b="20960"/>
          <a:stretch>
            <a:fillRect/>
          </a:stretch>
        </p:blipFill>
        <p:spPr>
          <a:xfrm>
            <a:off x="191135" y="2276475"/>
            <a:ext cx="7129145" cy="72009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35" t="19819" b="70101"/>
          <a:stretch>
            <a:fillRect/>
          </a:stretch>
        </p:blipFill>
        <p:spPr>
          <a:xfrm>
            <a:off x="7752715" y="1406525"/>
            <a:ext cx="2077085" cy="9347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338820" y="1510030"/>
            <a:ext cx="1008380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125"/>
          <a:stretch>
            <a:fillRect/>
          </a:stretch>
        </p:blipFill>
        <p:spPr>
          <a:xfrm>
            <a:off x="911225" y="1124585"/>
            <a:ext cx="10800000" cy="456051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101"/>
          <a:stretch>
            <a:fillRect/>
          </a:stretch>
        </p:blipFill>
        <p:spPr>
          <a:xfrm>
            <a:off x="1074420" y="908685"/>
            <a:ext cx="10043160" cy="5762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20" y="1567815"/>
            <a:ext cx="11897360" cy="37230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7395" y="2267585"/>
            <a:ext cx="160147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84065" y="2675890"/>
            <a:ext cx="1155700" cy="3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4290" y="3068955"/>
            <a:ext cx="115570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34860" y="3429000"/>
            <a:ext cx="104775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4335" y="3789045"/>
            <a:ext cx="1589405" cy="3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47440" y="4149090"/>
            <a:ext cx="1003935" cy="33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82610" y="4509135"/>
            <a:ext cx="1443990" cy="33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773420" y="4843780"/>
            <a:ext cx="765810" cy="35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87"/>
          <a:stretch>
            <a:fillRect/>
          </a:stretch>
        </p:blipFill>
        <p:spPr>
          <a:xfrm>
            <a:off x="911225" y="764335"/>
            <a:ext cx="10800000" cy="5778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95325" y="1628775"/>
            <a:ext cx="109112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420620"/>
            <a:ext cx="109112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95325" y="3284855"/>
            <a:ext cx="109112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4076700"/>
            <a:ext cx="109112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4869180"/>
            <a:ext cx="109112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5661025"/>
            <a:ext cx="1091120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69"/>
          <a:stretch>
            <a:fillRect/>
          </a:stretch>
        </p:blipFill>
        <p:spPr>
          <a:xfrm>
            <a:off x="360045" y="2132760"/>
            <a:ext cx="11339830" cy="39060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1162050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2"/>
          <a:stretch>
            <a:fillRect/>
          </a:stretch>
        </p:blipFill>
        <p:spPr>
          <a:xfrm>
            <a:off x="1631315" y="584200"/>
            <a:ext cx="9303385" cy="61779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25" y="900000"/>
            <a:ext cx="10156153" cy="58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404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4"/>
          <a:stretch>
            <a:fillRect/>
          </a:stretch>
        </p:blipFill>
        <p:spPr>
          <a:xfrm>
            <a:off x="1127760" y="1439545"/>
            <a:ext cx="8575040" cy="532828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616315" y="6137910"/>
            <a:ext cx="572770" cy="58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908685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77315"/>
            <a:ext cx="11340000" cy="17674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2" t="90576"/>
          <a:stretch>
            <a:fillRect/>
          </a:stretch>
        </p:blipFill>
        <p:spPr>
          <a:xfrm>
            <a:off x="7374890" y="1629410"/>
            <a:ext cx="1775460" cy="76962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3933395"/>
            <a:ext cx="11340000" cy="198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896225" y="1557020"/>
            <a:ext cx="71564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5325"/>
            <a:ext cx="10509885" cy="6072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1628775"/>
            <a:ext cx="740410" cy="77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