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3" r:id="rId13"/>
    <p:sldId id="342" r:id="rId14"/>
    <p:sldId id="341" r:id="rId15"/>
    <p:sldId id="340" r:id="rId16"/>
    <p:sldId id="339" r:id="rId17"/>
    <p:sldId id="337" r:id="rId18"/>
    <p:sldId id="336" r:id="rId19"/>
    <p:sldId id="335" r:id="rId20"/>
    <p:sldId id="334" r:id="rId21"/>
    <p:sldId id="332" r:id="rId22"/>
    <p:sldId id="331" r:id="rId23"/>
    <p:sldId id="330" r:id="rId24"/>
    <p:sldId id="328" r:id="rId25"/>
    <p:sldId id="327" r:id="rId26"/>
    <p:sldId id="326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310" y="2960370"/>
            <a:ext cx="723138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64235"/>
            <a:ext cx="11340000" cy="5374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276680"/>
            <a:ext cx="11340000" cy="2711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5650" y="2924810"/>
            <a:ext cx="41148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635"/>
            <a:ext cx="11340000" cy="31326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8035" y="2522220"/>
            <a:ext cx="39116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6909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510" y="2636520"/>
            <a:ext cx="410210" cy="377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00150"/>
            <a:ext cx="11340000" cy="2657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7080" y="2707640"/>
            <a:ext cx="422910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195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7720" y="2983230"/>
            <a:ext cx="341630" cy="28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4190"/>
            <a:ext cx="11340000" cy="107490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2349070"/>
            <a:ext cx="11340000" cy="27377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7395" y="3038475"/>
            <a:ext cx="391160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445"/>
            <a:ext cx="11340000" cy="4112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510" y="3002915"/>
            <a:ext cx="41021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3385"/>
            <a:ext cx="11340000" cy="423134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8007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2219325"/>
            <a:ext cx="1045019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9145" y="2591435"/>
            <a:ext cx="1045019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3140710"/>
            <a:ext cx="1045019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3573145"/>
            <a:ext cx="1045019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4077335"/>
            <a:ext cx="1045019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4581525"/>
            <a:ext cx="1045019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145" y="5048885"/>
            <a:ext cx="1045019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22300"/>
            <a:ext cx="11340000" cy="198650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72715"/>
            <a:ext cx="11340000" cy="2004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4191635"/>
            <a:ext cx="1036891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4638040"/>
            <a:ext cx="1036891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5157470"/>
            <a:ext cx="1036891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5945"/>
            <a:ext cx="11340000" cy="111351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825"/>
            <a:ext cx="11340000" cy="26457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350" y="3535680"/>
            <a:ext cx="43053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607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745" y="4714875"/>
            <a:ext cx="2170430" cy="30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69595"/>
            <a:ext cx="11340000" cy="39195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670" y="4178300"/>
            <a:ext cx="103784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8670" y="4580890"/>
            <a:ext cx="1037844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670" y="5097145"/>
            <a:ext cx="10378440" cy="418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9641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840" y="3329940"/>
            <a:ext cx="1058926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839470" y="4728845"/>
            <a:ext cx="10873150" cy="19596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40130" y="5771515"/>
            <a:ext cx="1054925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840" y="3789045"/>
            <a:ext cx="1058926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840" y="4279900"/>
            <a:ext cx="1058926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0130" y="6237605"/>
            <a:ext cx="1054925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978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630" y="5160010"/>
            <a:ext cx="11369675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445"/>
            <a:ext cx="11340000" cy="40086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195" y="4610735"/>
            <a:ext cx="1035939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8195" y="5085080"/>
            <a:ext cx="1035939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645"/>
            <a:ext cx="11340000" cy="258334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00960"/>
            <a:ext cx="11340000" cy="29456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4130040"/>
            <a:ext cx="1033081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4509135"/>
            <a:ext cx="1033081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5060950"/>
            <a:ext cx="1033081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5517515"/>
            <a:ext cx="1033081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5974080"/>
            <a:ext cx="1033081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320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7715" y="1179830"/>
            <a:ext cx="45085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545"/>
            <a:ext cx="11340000" cy="4246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7880" y="2905125"/>
            <a:ext cx="3505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4190"/>
            <a:ext cx="11340000" cy="5374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05" y="1916635"/>
            <a:ext cx="11340000" cy="3586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57265" y="2494915"/>
            <a:ext cx="350520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708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99775" y="1657350"/>
            <a:ext cx="49657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705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8030" y="3303905"/>
            <a:ext cx="48006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780"/>
            <a:ext cx="11340000" cy="26486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6605" y="3197225"/>
            <a:ext cx="42291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635"/>
            <a:ext cx="11340000" cy="3159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6605" y="3040380"/>
            <a:ext cx="43307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2024-10-15T03:32:30Z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