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2"/>
  </p:notesMasterIdLst>
  <p:handoutMasterIdLst>
    <p:handoutMasterId r:id="rId33"/>
  </p:handoutMasterIdLst>
  <p:sldIdLst>
    <p:sldId id="302" r:id="rId3"/>
    <p:sldId id="324" r:id="rId4"/>
    <p:sldId id="354" r:id="rId5"/>
    <p:sldId id="351" r:id="rId6"/>
    <p:sldId id="353" r:id="rId7"/>
    <p:sldId id="352" r:id="rId8"/>
    <p:sldId id="349" r:id="rId9"/>
    <p:sldId id="348" r:id="rId10"/>
    <p:sldId id="346" r:id="rId11"/>
    <p:sldId id="345" r:id="rId12"/>
    <p:sldId id="344" r:id="rId13"/>
    <p:sldId id="343" r:id="rId14"/>
    <p:sldId id="342" r:id="rId15"/>
    <p:sldId id="341" r:id="rId16"/>
    <p:sldId id="340" r:id="rId17"/>
    <p:sldId id="339" r:id="rId18"/>
    <p:sldId id="338" r:id="rId19"/>
    <p:sldId id="337" r:id="rId20"/>
    <p:sldId id="335" r:id="rId21"/>
    <p:sldId id="334" r:id="rId22"/>
    <p:sldId id="333" r:id="rId23"/>
    <p:sldId id="332" r:id="rId24"/>
    <p:sldId id="331" r:id="rId25"/>
    <p:sldId id="330" r:id="rId26"/>
    <p:sldId id="328" r:id="rId27"/>
    <p:sldId id="327" r:id="rId28"/>
    <p:sldId id="326" r:id="rId29"/>
    <p:sldId id="384" r:id="rId30"/>
    <p:sldId id="325" r:id="rId31"/>
  </p:sldIdLst>
  <p:sldSz cx="12192000" cy="6858000"/>
  <p:notesSz cx="6858000" cy="9144000"/>
  <p:custDataLst>
    <p:tags r:id="rId37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2" userDrawn="1">
          <p15:clr>
            <a:srgbClr val="A4A3A4"/>
          </p15:clr>
        </p15:guide>
        <p15:guide id="2" pos="379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162"/>
        <p:guide pos="379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" Type="http://schemas.openxmlformats.org/officeDocument/2006/relationships/slide" Target="slides/slide2.xml"/><Relationship Id="rId37" Type="http://schemas.openxmlformats.org/officeDocument/2006/relationships/tags" Target="tags/tag1.xml"/><Relationship Id="rId36" Type="http://schemas.openxmlformats.org/officeDocument/2006/relationships/tableStyles" Target="tableStyles.xml"/><Relationship Id="rId35" Type="http://schemas.openxmlformats.org/officeDocument/2006/relationships/viewProps" Target="viewProps.xml"/><Relationship Id="rId34" Type="http://schemas.openxmlformats.org/officeDocument/2006/relationships/presProps" Target="presProps.xml"/><Relationship Id="rId33" Type="http://schemas.openxmlformats.org/officeDocument/2006/relationships/handoutMaster" Target="handoutMasters/handoutMaster1.xml"/><Relationship Id="rId32" Type="http://schemas.openxmlformats.org/officeDocument/2006/relationships/notesMaster" Target="notesMasters/notesMaster1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29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7.png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9.png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0.png"/><Relationship Id="rId1" Type="http://schemas.openxmlformats.org/officeDocument/2006/relationships/image" Target="../media/image21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3.png"/></Relationships>
</file>

<file path=ppt/slides/_rels/slide18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2.png"/><Relationship Id="rId2" Type="http://schemas.openxmlformats.org/officeDocument/2006/relationships/image" Target="../media/image25.png"/><Relationship Id="rId1" Type="http://schemas.openxmlformats.org/officeDocument/2006/relationships/image" Target="../media/image24.png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6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6.png"/><Relationship Id="rId1" Type="http://schemas.openxmlformats.org/officeDocument/2006/relationships/image" Target="../media/image27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2.png"/><Relationship Id="rId1" Type="http://schemas.openxmlformats.org/officeDocument/2006/relationships/image" Target="../media/image31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3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29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6.png"/><Relationship Id="rId1" Type="http://schemas.openxmlformats.org/officeDocument/2006/relationships/image" Target="../media/image5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5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6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8.png"/><Relationship Id="rId2" Type="http://schemas.openxmlformats.org/officeDocument/2006/relationships/image" Target="../media/image11.png"/><Relationship Id="rId1" Type="http://schemas.openxmlformats.org/officeDocument/2006/relationships/image" Target="../media/image10.png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2.png"/></Relationships>
</file>

<file path=ppt/slides/_rels/slide8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3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4.png"/><Relationship Id="rId1" Type="http://schemas.openxmlformats.org/officeDocument/2006/relationships/image" Target="../media/image15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3120390" y="3093720"/>
            <a:ext cx="5951220" cy="67056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682625"/>
            <a:ext cx="8554720" cy="61379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21750" y="2073275"/>
            <a:ext cx="593090" cy="6508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415" y="548640"/>
            <a:ext cx="8612505" cy="62344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42705" y="3408680"/>
            <a:ext cx="601980" cy="5226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64795"/>
            <a:ext cx="11340000" cy="4528144"/>
          </a:xfrm>
          <a:prstGeom prst="rect">
            <a:avLst/>
          </a:prstGeom>
        </p:spPr>
      </p:pic>
    </p:spTree>
  </p:cSld>
  <p:clrMapOvr>
    <a:masterClrMapping/>
  </p:clrMapOvr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46536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758045" y="1363980"/>
            <a:ext cx="685165" cy="6121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07"/>
          <a:stretch>
            <a:fillRect/>
          </a:stretch>
        </p:blipFill>
        <p:spPr>
          <a:xfrm>
            <a:off x="1991360" y="678815"/>
            <a:ext cx="7948930" cy="613473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011920" y="3723005"/>
            <a:ext cx="546100" cy="5956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2060780"/>
            <a:ext cx="11340000" cy="368480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531" t="48931" b="42959"/>
          <a:stretch>
            <a:fillRect/>
          </a:stretch>
        </p:blipFill>
        <p:spPr>
          <a:xfrm>
            <a:off x="8468360" y="1388745"/>
            <a:ext cx="2329180" cy="79883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83065" y="1276350"/>
            <a:ext cx="796290" cy="8686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900000"/>
            <a:ext cx="11340000" cy="55832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53040" y="1043940"/>
            <a:ext cx="69469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900000"/>
            <a:ext cx="11340000" cy="5740000"/>
          </a:xfrm>
          <a:prstGeom prst="rect">
            <a:avLst/>
          </a:prstGeom>
        </p:spPr>
      </p:pic>
    </p:spTree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11225" y="620395"/>
            <a:ext cx="9502775" cy="462280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89"/>
          <a:stretch>
            <a:fillRect/>
          </a:stretch>
        </p:blipFill>
        <p:spPr>
          <a:xfrm>
            <a:off x="909320" y="5372735"/>
            <a:ext cx="9506585" cy="1421130"/>
          </a:xfrm>
          <a:prstGeom prst="rect">
            <a:avLst/>
          </a:prstGeom>
        </p:spPr>
      </p:pic>
      <p:pic>
        <p:nvPicPr>
          <p:cNvPr id="5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2966" b="83079"/>
          <a:stretch>
            <a:fillRect/>
          </a:stretch>
        </p:blipFill>
        <p:spPr>
          <a:xfrm>
            <a:off x="10128250" y="664210"/>
            <a:ext cx="1751965" cy="85725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0632440" y="809625"/>
            <a:ext cx="694690" cy="7118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24790"/>
            <a:ext cx="11340000" cy="4780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415270" y="4958080"/>
            <a:ext cx="627380" cy="7327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98755" y="1229360"/>
            <a:ext cx="11794490" cy="439991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6527800" y="1917065"/>
            <a:ext cx="86868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8616315" y="2348865"/>
            <a:ext cx="868680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8545830" y="2780665"/>
            <a:ext cx="1587500" cy="2787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671945" y="3429000"/>
            <a:ext cx="868680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9696450" y="3429000"/>
            <a:ext cx="1017905" cy="342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320280" y="3823335"/>
            <a:ext cx="1017270" cy="3422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5125720" y="4437380"/>
            <a:ext cx="1017270" cy="356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7464425" y="4797425"/>
            <a:ext cx="120840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5" name="矩形 14"/>
          <p:cNvSpPr/>
          <p:nvPr/>
        </p:nvSpPr>
        <p:spPr bwMode="white">
          <a:xfrm>
            <a:off x="5447665" y="5191760"/>
            <a:ext cx="1011555" cy="3562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5" fill="hold">
                      <p:stCondLst>
                        <p:cond delay="indefinite"/>
                      </p:stCondLst>
                      <p:childTnLst>
                        <p:par>
                          <p:cTn id="36" fill="hold">
                            <p:stCondLst>
                              <p:cond delay="0"/>
                            </p:stCondLst>
                            <p:childTnLst>
                              <p:par>
                                <p:cTn id="3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8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  <p:bldP spid="15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413080"/>
            <a:ext cx="11340000" cy="538664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700" t="81520" b="4925"/>
          <a:stretch>
            <a:fillRect/>
          </a:stretch>
        </p:blipFill>
        <p:spPr>
          <a:xfrm>
            <a:off x="9264650" y="836930"/>
            <a:ext cx="2075180" cy="64790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96170" y="682625"/>
            <a:ext cx="680720" cy="7950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5444"/>
          <a:stretch>
            <a:fillRect/>
          </a:stretch>
        </p:blipFill>
        <p:spPr>
          <a:xfrm>
            <a:off x="360045" y="1124585"/>
            <a:ext cx="11339830" cy="4536235"/>
          </a:xfrm>
          <a:prstGeom prst="rect">
            <a:avLst/>
          </a:prstGeom>
        </p:spPr>
      </p:pic>
    </p:spTree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304"/>
          <a:stretch>
            <a:fillRect/>
          </a:stretch>
        </p:blipFill>
        <p:spPr>
          <a:xfrm>
            <a:off x="1127760" y="692785"/>
            <a:ext cx="9486900" cy="6007735"/>
          </a:xfrm>
          <a:prstGeom prst="rect">
            <a:avLst/>
          </a:prstGeom>
        </p:spPr>
      </p:pic>
    </p:spTree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559560" y="708660"/>
            <a:ext cx="8245475" cy="6059170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1468755" y="4156075"/>
            <a:ext cx="795083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468755" y="4869180"/>
            <a:ext cx="795083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468755" y="5452110"/>
            <a:ext cx="795083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468755" y="6165215"/>
            <a:ext cx="7950835" cy="5556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2" grpId="0" bldLvl="0" animBg="1"/>
      <p:bldP spid="4" grpId="0" bldLvl="0" animBg="1"/>
      <p:bldP spid="5" grpId="0" bldLvl="0" animBg="1"/>
    </p:bldLst>
  </p:timing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679" b="3039"/>
          <a:stretch>
            <a:fillRect/>
          </a:stretch>
        </p:blipFill>
        <p:spPr>
          <a:xfrm>
            <a:off x="1165225" y="2132965"/>
            <a:ext cx="10187305" cy="468058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163320" y="699135"/>
            <a:ext cx="10803890" cy="155067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199515" y="1497330"/>
            <a:ext cx="994219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199515" y="2277110"/>
            <a:ext cx="994219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199515" y="3009265"/>
            <a:ext cx="994219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199515" y="3789045"/>
            <a:ext cx="994219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199515" y="4592955"/>
            <a:ext cx="9942195" cy="7073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199515" y="5372735"/>
            <a:ext cx="994219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199515" y="6165215"/>
            <a:ext cx="9942195" cy="635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5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70" y="722630"/>
            <a:ext cx="9871710" cy="604520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4790"/>
            <a:ext cx="11340000" cy="4564000"/>
          </a:xfrm>
          <a:prstGeom prst="rect">
            <a:avLst/>
          </a:prstGeom>
        </p:spPr>
      </p:pic>
    </p:spTree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3408"/>
          <a:stretch>
            <a:fillRect/>
          </a:stretch>
        </p:blipFill>
        <p:spPr>
          <a:xfrm>
            <a:off x="695325" y="980440"/>
            <a:ext cx="10800000" cy="502540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1225" y="2780665"/>
            <a:ext cx="99231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911225" y="3500755"/>
            <a:ext cx="99231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911225" y="4436745"/>
            <a:ext cx="99231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911225" y="5156835"/>
            <a:ext cx="9923145" cy="64833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5369"/>
          <a:stretch>
            <a:fillRect/>
          </a:stretch>
        </p:blipFill>
        <p:spPr>
          <a:xfrm>
            <a:off x="839470" y="1700325"/>
            <a:ext cx="10800000" cy="39632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271270" y="2564765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271270" y="3338195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271270" y="4149090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271270" y="4959985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343660" y="620395"/>
            <a:ext cx="9126220" cy="615188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847850" y="1484630"/>
            <a:ext cx="88017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847850" y="2132330"/>
            <a:ext cx="88017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847850" y="2853055"/>
            <a:ext cx="88017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847850" y="3500755"/>
            <a:ext cx="88017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1847850" y="4220210"/>
            <a:ext cx="88017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1847850" y="4940935"/>
            <a:ext cx="88017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1847850" y="5588635"/>
            <a:ext cx="8801735" cy="5168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847850" y="6165215"/>
            <a:ext cx="8801735" cy="56959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31" fill="hold">
                      <p:stCondLst>
                        <p:cond delay="indefinite"/>
                      </p:stCondLst>
                      <p:childTnLst>
                        <p:par>
                          <p:cTn id="32" fill="hold">
                            <p:stCondLst>
                              <p:cond delay="0"/>
                            </p:stCondLst>
                            <p:childTnLst>
                              <p:par>
                                <p:cTn id="3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  <p:bldP spid="6" grpId="0" bldLvl="0" animBg="1"/>
      <p:bldP spid="7" grpId="0" bldLvl="0" animBg="1"/>
      <p:bldP spid="8" grpId="0" bldLvl="0" animBg="1"/>
      <p:bldP spid="9" grpId="0" bldLvl="0" animBg="1"/>
      <p:bldP spid="10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642" b="1485"/>
          <a:stretch>
            <a:fillRect/>
          </a:stretch>
        </p:blipFill>
        <p:spPr>
          <a:xfrm>
            <a:off x="695325" y="1124585"/>
            <a:ext cx="7049770" cy="566928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" y="692785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2639695" y="620395"/>
            <a:ext cx="6962775" cy="61887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8555" b="2217"/>
          <a:stretch>
            <a:fillRect/>
          </a:stretch>
        </p:blipFill>
        <p:spPr>
          <a:xfrm>
            <a:off x="1055370" y="1700530"/>
            <a:ext cx="9054465" cy="4968875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9048115" y="6021070"/>
            <a:ext cx="601345" cy="6045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908685"/>
            <a:ext cx="11846560" cy="66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07625" y="2133170"/>
            <a:ext cx="11340000" cy="2805541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5280" y="5157470"/>
            <a:ext cx="10168255" cy="63944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1913" t="88599" b="2217"/>
          <a:stretch>
            <a:fillRect/>
          </a:stretch>
        </p:blipFill>
        <p:spPr>
          <a:xfrm>
            <a:off x="8325485" y="1477645"/>
            <a:ext cx="1931670" cy="679450"/>
          </a:xfrm>
          <a:prstGeom prst="rect">
            <a:avLst/>
          </a:prstGeom>
        </p:spPr>
      </p:pic>
      <p:sp useBgFill="1">
        <p:nvSpPr>
          <p:cNvPr id="8" name="矩形 7"/>
          <p:cNvSpPr/>
          <p:nvPr/>
        </p:nvSpPr>
        <p:spPr bwMode="white">
          <a:xfrm>
            <a:off x="8976360" y="1412875"/>
            <a:ext cx="640080" cy="7200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8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83615" y="620395"/>
            <a:ext cx="9460230" cy="615759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264650" y="2997200"/>
            <a:ext cx="598170" cy="6254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415370" y="762205"/>
            <a:ext cx="8686800" cy="68207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68091"/>
          <a:stretch>
            <a:fillRect/>
          </a:stretch>
        </p:blipFill>
        <p:spPr>
          <a:xfrm>
            <a:off x="1847850" y="1482090"/>
            <a:ext cx="8688070" cy="187241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101455" y="2898140"/>
            <a:ext cx="483870" cy="533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pic>
        <p:nvPicPr>
          <p:cNvPr id="5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35588"/>
          <a:stretch>
            <a:fillRect/>
          </a:stretch>
        </p:blipFill>
        <p:spPr>
          <a:xfrm>
            <a:off x="2495550" y="3357245"/>
            <a:ext cx="7614920" cy="331279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426040" y="1268935"/>
            <a:ext cx="11340000" cy="5470806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7905" t="22127" b="68091"/>
          <a:stretch>
            <a:fillRect/>
          </a:stretch>
        </p:blipFill>
        <p:spPr>
          <a:xfrm>
            <a:off x="9336405" y="620395"/>
            <a:ext cx="2307590" cy="69024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12350" y="692785"/>
            <a:ext cx="716915" cy="66992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29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29</vt:i4>
      </vt:variant>
    </vt:vector>
  </HeadingPairs>
  <TitlesOfParts>
    <vt:vector size="38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66</cp:revision>
  <dcterms:created xsi:type="dcterms:W3CDTF">2015-09-16T06:44:00Z</dcterms:created>
  <dcterms:modified xsi:type="dcterms:W3CDTF">2024-10-15T03:44:24Z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831299A78FDD4D39B1B45DD12FDC853C_13</vt:lpwstr>
  </property>
</Properties>
</file>