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3" r:id="rId6"/>
    <p:sldId id="351" r:id="rId7"/>
    <p:sldId id="350" r:id="rId8"/>
    <p:sldId id="349" r:id="rId9"/>
    <p:sldId id="348" r:id="rId10"/>
    <p:sldId id="346" r:id="rId11"/>
    <p:sldId id="345" r:id="rId12"/>
    <p:sldId id="344" r:id="rId13"/>
    <p:sldId id="384" r:id="rId14"/>
    <p:sldId id="343" r:id="rId15"/>
    <p:sldId id="342" r:id="rId16"/>
    <p:sldId id="340" r:id="rId17"/>
    <p:sldId id="339" r:id="rId18"/>
    <p:sldId id="338" r:id="rId19"/>
    <p:sldId id="337" r:id="rId20"/>
    <p:sldId id="336" r:id="rId21"/>
    <p:sldId id="334" r:id="rId22"/>
    <p:sldId id="333" r:id="rId23"/>
    <p:sldId id="385" r:id="rId24"/>
    <p:sldId id="332" r:id="rId25"/>
    <p:sldId id="331" r:id="rId26"/>
    <p:sldId id="330" r:id="rId27"/>
    <p:sldId id="328" r:id="rId28"/>
    <p:sldId id="327" r:id="rId29"/>
    <p:sldId id="326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8" userDrawn="1">
          <p15:clr>
            <a:srgbClr val="A4A3A4"/>
          </p15:clr>
        </p15:guide>
        <p15:guide id="2" pos="384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98"/>
        <p:guide pos="38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8760" y="2518410"/>
            <a:ext cx="9174480" cy="18211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47525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898" t="84814"/>
          <a:stretch>
            <a:fillRect/>
          </a:stretch>
        </p:blipFill>
        <p:spPr>
          <a:xfrm>
            <a:off x="9624105" y="980235"/>
            <a:ext cx="1777955" cy="8911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881380"/>
            <a:ext cx="595630" cy="675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360045" y="549275"/>
            <a:ext cx="10800000" cy="600281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77425" y="1736725"/>
            <a:ext cx="651510" cy="668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14" t="10854" b="83034"/>
          <a:stretch>
            <a:fillRect/>
          </a:stretch>
        </p:blipFill>
        <p:spPr>
          <a:xfrm>
            <a:off x="9336405" y="908685"/>
            <a:ext cx="1823720" cy="64833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360045" y="1484425"/>
            <a:ext cx="10800000" cy="47340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908685"/>
            <a:ext cx="688975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/>
          <a:stretch>
            <a:fillRect/>
          </a:stretch>
        </p:blipFill>
        <p:spPr>
          <a:xfrm>
            <a:off x="1271270" y="743585"/>
            <a:ext cx="8915400" cy="6024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6700" y="2237105"/>
            <a:ext cx="534670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6510" y="476885"/>
            <a:ext cx="9486900" cy="19996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4"/>
          <a:stretch>
            <a:fillRect/>
          </a:stretch>
        </p:blipFill>
        <p:spPr>
          <a:xfrm>
            <a:off x="1837690" y="2060575"/>
            <a:ext cx="9486900" cy="46805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940" y="2750820"/>
            <a:ext cx="853440" cy="875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21665"/>
            <a:ext cx="10093960" cy="61461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6021070"/>
            <a:ext cx="5461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5"/>
          <a:stretch>
            <a:fillRect/>
          </a:stretch>
        </p:blipFill>
        <p:spPr>
          <a:xfrm>
            <a:off x="782955" y="1268730"/>
            <a:ext cx="10859770" cy="55416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750" t="85505"/>
          <a:stretch>
            <a:fillRect/>
          </a:stretch>
        </p:blipFill>
        <p:spPr>
          <a:xfrm>
            <a:off x="9408160" y="620395"/>
            <a:ext cx="1741170" cy="890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105" y="755015"/>
            <a:ext cx="546100" cy="622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4"/>
          <a:stretch>
            <a:fillRect/>
          </a:stretch>
        </p:blipFill>
        <p:spPr>
          <a:xfrm>
            <a:off x="1271270" y="633095"/>
            <a:ext cx="8405495" cy="61417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16315" y="6216650"/>
            <a:ext cx="61341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49111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00" t="87566" b="2784"/>
          <a:stretch>
            <a:fillRect/>
          </a:stretch>
        </p:blipFill>
        <p:spPr>
          <a:xfrm>
            <a:off x="8878570" y="620395"/>
            <a:ext cx="1950085" cy="8369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14510" y="639445"/>
            <a:ext cx="889000" cy="808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85" y="508635"/>
            <a:ext cx="10547350" cy="17868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52"/>
          <a:stretch>
            <a:fillRect/>
          </a:stretch>
        </p:blipFill>
        <p:spPr>
          <a:xfrm>
            <a:off x="1307465" y="2276475"/>
            <a:ext cx="10547350" cy="43205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28250" y="5948680"/>
            <a:ext cx="7848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445" y="1484630"/>
            <a:ext cx="11929110" cy="412369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160010" y="2250440"/>
            <a:ext cx="1296670" cy="28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5740" y="2610485"/>
            <a:ext cx="71945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08345" y="3330575"/>
            <a:ext cx="109664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240145" y="3690620"/>
            <a:ext cx="1096645" cy="28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824470" y="4482465"/>
            <a:ext cx="862330" cy="316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60460" y="4920615"/>
            <a:ext cx="1006475" cy="259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130"/>
          <a:stretch>
            <a:fillRect/>
          </a:stretch>
        </p:blipFill>
        <p:spPr>
          <a:xfrm>
            <a:off x="911225" y="1844675"/>
            <a:ext cx="9624105" cy="39274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0" t="82464" b="4852"/>
          <a:stretch>
            <a:fillRect/>
          </a:stretch>
        </p:blipFill>
        <p:spPr>
          <a:xfrm>
            <a:off x="8232775" y="1268095"/>
            <a:ext cx="2302510" cy="57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1124585"/>
            <a:ext cx="78486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4"/>
          <a:stretch>
            <a:fillRect/>
          </a:stretch>
        </p:blipFill>
        <p:spPr>
          <a:xfrm>
            <a:off x="360045" y="1196340"/>
            <a:ext cx="10800000" cy="45853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49180" y="5045710"/>
            <a:ext cx="571500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44" t="45447" b="45864"/>
          <a:stretch>
            <a:fillRect/>
          </a:stretch>
        </p:blipFill>
        <p:spPr>
          <a:xfrm>
            <a:off x="7463790" y="1108710"/>
            <a:ext cx="1896110" cy="73596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360045" y="1844470"/>
            <a:ext cx="10800000" cy="37802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117840" y="1179830"/>
            <a:ext cx="717550" cy="594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3552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36225" y="4118610"/>
            <a:ext cx="519430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92775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50736" b="34449"/>
          <a:stretch>
            <a:fillRect/>
          </a:stretch>
        </p:blipFill>
        <p:spPr>
          <a:xfrm>
            <a:off x="9336405" y="1124585"/>
            <a:ext cx="1931670" cy="86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1223010"/>
            <a:ext cx="89281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93"/>
          <a:stretch>
            <a:fillRect/>
          </a:stretch>
        </p:blipFill>
        <p:spPr>
          <a:xfrm>
            <a:off x="1415415" y="1772920"/>
            <a:ext cx="8999855" cy="37255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91" b="13293"/>
          <a:stretch>
            <a:fillRect/>
          </a:stretch>
        </p:blipFill>
        <p:spPr>
          <a:xfrm>
            <a:off x="2135505" y="5445125"/>
            <a:ext cx="8208690" cy="136822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96" b="75969"/>
          <a:stretch>
            <a:fillRect/>
          </a:stretch>
        </p:blipFill>
        <p:spPr>
          <a:xfrm>
            <a:off x="1415415" y="764540"/>
            <a:ext cx="8999855" cy="1008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2770" y="764745"/>
            <a:ext cx="10515663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565910" y="3390900"/>
            <a:ext cx="94367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65910" y="4292600"/>
            <a:ext cx="94367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565910" y="5047615"/>
            <a:ext cx="94367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65910" y="5949315"/>
            <a:ext cx="9436735" cy="687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940" y="720725"/>
            <a:ext cx="9530080" cy="6047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560" y="234886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559560" y="306895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59560" y="378904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59560" y="450913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9560" y="522922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59560" y="5949315"/>
            <a:ext cx="9117330" cy="6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908890"/>
            <a:ext cx="9660731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1340000" cy="48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12215" y="3007995"/>
            <a:ext cx="101219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2215" y="3860800"/>
            <a:ext cx="101219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12215" y="4796790"/>
            <a:ext cx="10121900" cy="744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5"/>
          <a:stretch>
            <a:fillRect/>
          </a:stretch>
        </p:blipFill>
        <p:spPr>
          <a:xfrm>
            <a:off x="839470" y="1268730"/>
            <a:ext cx="6878955" cy="552005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921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1"/>
          <a:stretch>
            <a:fillRect/>
          </a:stretch>
        </p:blipFill>
        <p:spPr>
          <a:xfrm>
            <a:off x="1157605" y="620395"/>
            <a:ext cx="9745345" cy="36423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065" y="3789045"/>
            <a:ext cx="9750425" cy="2985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54400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528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720" y="908685"/>
            <a:ext cx="11846560" cy="66802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/>
          <a:stretch>
            <a:fillRect/>
          </a:stretch>
        </p:blipFill>
        <p:spPr>
          <a:xfrm>
            <a:off x="695325" y="1124585"/>
            <a:ext cx="10422890" cy="5088255"/>
          </a:xfrm>
          <a:prstGeom prst="rect">
            <a:avLst/>
          </a:prstGeom>
        </p:spPr>
      </p:pic>
      <p:pic>
        <p:nvPicPr>
          <p:cNvPr id="8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4951"/>
          <a:stretch>
            <a:fillRect/>
          </a:stretch>
        </p:blipFill>
        <p:spPr>
          <a:xfrm>
            <a:off x="1199515" y="6021070"/>
            <a:ext cx="10422000" cy="801683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9773920" y="6021070"/>
            <a:ext cx="811530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378" b="84951"/>
          <a:stretch>
            <a:fillRect/>
          </a:stretch>
        </p:blipFill>
        <p:spPr>
          <a:xfrm>
            <a:off x="9264015" y="692150"/>
            <a:ext cx="2357755" cy="80137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85"/>
          <a:stretch>
            <a:fillRect/>
          </a:stretch>
        </p:blipFill>
        <p:spPr>
          <a:xfrm>
            <a:off x="1186815" y="1340485"/>
            <a:ext cx="9687560" cy="40214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690245"/>
            <a:ext cx="707390" cy="674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810" b="6529"/>
          <a:stretch>
            <a:fillRect/>
          </a:stretch>
        </p:blipFill>
        <p:spPr>
          <a:xfrm>
            <a:off x="1182370" y="5068570"/>
            <a:ext cx="7289800" cy="16725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764745"/>
            <a:ext cx="11042111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07015" y="5789930"/>
            <a:ext cx="463550" cy="525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2024-10-15T03:42:51Z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