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3"/>
    <p:sldId id="324" r:id="rId4"/>
    <p:sldId id="353" r:id="rId5"/>
    <p:sldId id="351" r:id="rId6"/>
    <p:sldId id="348" r:id="rId7"/>
    <p:sldId id="347" r:id="rId8"/>
    <p:sldId id="346" r:id="rId9"/>
    <p:sldId id="345" r:id="rId10"/>
    <p:sldId id="344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9810" y="2800350"/>
            <a:ext cx="761238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89025"/>
            <a:ext cx="11340000" cy="30435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2485" y="2109470"/>
            <a:ext cx="30226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690"/>
            <a:ext cx="11340000" cy="4085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8195" y="2449195"/>
            <a:ext cx="36068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19455"/>
            <a:ext cx="11340000" cy="36196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8035" y="2758440"/>
            <a:ext cx="391160" cy="360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3900"/>
            <a:ext cx="11340000" cy="3610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9145" y="2760980"/>
            <a:ext cx="39878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847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52575"/>
            <a:ext cx="11340000" cy="19597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145" y="3140710"/>
            <a:ext cx="1035939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9145" y="3572510"/>
            <a:ext cx="1035939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4004945"/>
            <a:ext cx="10359390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49858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04950"/>
            <a:ext cx="11340000" cy="19152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145" y="3053080"/>
            <a:ext cx="1034034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9145" y="3429000"/>
            <a:ext cx="1034034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3860800"/>
            <a:ext cx="10340340" cy="37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735"/>
            <a:ext cx="11340000" cy="3399921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22045"/>
            <a:ext cx="11340000" cy="31772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575434"/>
            <a:ext cx="8245541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3500755"/>
            <a:ext cx="1035939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9145" y="3932555"/>
            <a:ext cx="1035939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4364990"/>
            <a:ext cx="1035939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145" y="4796790"/>
            <a:ext cx="10359390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27380"/>
            <a:ext cx="11340000" cy="9650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92580"/>
            <a:ext cx="11340000" cy="28298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55960" y="3427730"/>
            <a:ext cx="56578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445"/>
            <a:ext cx="11340000" cy="4335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710" y="4909185"/>
            <a:ext cx="1035939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35710" y="5337810"/>
            <a:ext cx="1035939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06145"/>
            <a:ext cx="11340000" cy="32959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670" y="4292600"/>
            <a:ext cx="1036891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8670" y="4725035"/>
            <a:ext cx="10368915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26515"/>
            <a:ext cx="11340000" cy="2405184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6740"/>
            <a:ext cx="11340000" cy="41125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145" y="2564765"/>
            <a:ext cx="1033081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9145" y="2996565"/>
            <a:ext cx="1033081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3429000"/>
            <a:ext cx="1033081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3860800"/>
            <a:ext cx="1033081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145" y="4293235"/>
            <a:ext cx="1033081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145" y="4725035"/>
            <a:ext cx="1033081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145" y="5208270"/>
            <a:ext cx="1033081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451343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025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1967230"/>
            <a:ext cx="1036891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145" y="4211955"/>
            <a:ext cx="1034986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9620" y="2420620"/>
            <a:ext cx="1036891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620" y="2780665"/>
            <a:ext cx="1036891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4652645"/>
            <a:ext cx="1034986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145" y="5156835"/>
            <a:ext cx="1034986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26135"/>
            <a:ext cx="11340000" cy="3518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770" y="4004945"/>
            <a:ext cx="1033081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26770" y="4436745"/>
            <a:ext cx="1033081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770" y="4827905"/>
            <a:ext cx="1033081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73685"/>
            <a:ext cx="11340000" cy="4572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670" y="3212465"/>
            <a:ext cx="1034986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88670" y="3644900"/>
            <a:ext cx="1034986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8670" y="4076700"/>
            <a:ext cx="1034986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670" y="4509135"/>
            <a:ext cx="1034986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8670" y="4972050"/>
            <a:ext cx="1034986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670" y="5404485"/>
            <a:ext cx="10349865" cy="3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255"/>
            <a:ext cx="11340000" cy="2907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5495" y="1449070"/>
            <a:ext cx="41529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16860"/>
            <a:ext cx="11340000" cy="2408153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27715" y="4737100"/>
            <a:ext cx="45085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4145"/>
            <a:ext cx="11340000" cy="2414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6605" y="1576070"/>
            <a:ext cx="43307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429205"/>
            <a:ext cx="11340000" cy="14698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877550" y="4442460"/>
            <a:ext cx="54102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4805885"/>
            <a:ext cx="11340000" cy="1517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635"/>
            <a:ext cx="11340000" cy="28980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8520" y="3007360"/>
            <a:ext cx="269240" cy="269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01980"/>
            <a:ext cx="11340000" cy="38542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7405" y="3048000"/>
            <a:ext cx="33147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72515"/>
            <a:ext cx="11340000" cy="2912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7720" y="2536190"/>
            <a:ext cx="370840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690"/>
            <a:ext cx="11340000" cy="43323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8990" y="3347085"/>
            <a:ext cx="36830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545"/>
            <a:ext cx="11340000" cy="1933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8835" y="1313815"/>
            <a:ext cx="289560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69160"/>
            <a:ext cx="11340000" cy="30584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86770" y="3721100"/>
            <a:ext cx="313690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