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3"/>
  </p:notesMasterIdLst>
  <p:handoutMasterIdLst>
    <p:handoutMasterId r:id="rId24"/>
  </p:handoutMasterIdLst>
  <p:sldIdLst>
    <p:sldId id="302" r:id="rId3"/>
    <p:sldId id="324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30" r:id="rId16"/>
    <p:sldId id="329" r:id="rId17"/>
    <p:sldId id="328" r:id="rId18"/>
    <p:sldId id="360" r:id="rId19"/>
    <p:sldId id="327" r:id="rId20"/>
    <p:sldId id="326" r:id="rId21"/>
    <p:sldId id="325" r:id="rId22"/>
  </p:sldIdLst>
  <p:sldSz cx="12192000" cy="6858000"/>
  <p:notesSz cx="6858000" cy="9144000"/>
  <p:custDataLst>
    <p:tags r:id="rId2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7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57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8" Type="http://schemas.openxmlformats.org/officeDocument/2006/relationships/tags" Target="tags/tag1.xml"/><Relationship Id="rId27" Type="http://schemas.openxmlformats.org/officeDocument/2006/relationships/tableStyles" Target="tableStyles.xml"/><Relationship Id="rId26" Type="http://schemas.openxmlformats.org/officeDocument/2006/relationships/viewProps" Target="viewProps.xml"/><Relationship Id="rId25" Type="http://schemas.openxmlformats.org/officeDocument/2006/relationships/presProps" Target="presProps.xml"/><Relationship Id="rId24" Type="http://schemas.openxmlformats.org/officeDocument/2006/relationships/handoutMaster" Target="handoutMasters/handoutMaster1.xml"/><Relationship Id="rId23" Type="http://schemas.openxmlformats.org/officeDocument/2006/relationships/notesMaster" Target="notesMasters/notesMaster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7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9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103120" y="1985010"/>
            <a:ext cx="7985760" cy="28879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052400"/>
            <a:ext cx="11340000" cy="5162196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99395" y="5234940"/>
            <a:ext cx="65913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513414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062" t="81076"/>
          <a:stretch>
            <a:fillRect/>
          </a:stretch>
        </p:blipFill>
        <p:spPr>
          <a:xfrm>
            <a:off x="9048160" y="836090"/>
            <a:ext cx="2147525" cy="9768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836295"/>
            <a:ext cx="659130" cy="7505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27125" y="554990"/>
            <a:ext cx="9732645" cy="62128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96450" y="5876925"/>
            <a:ext cx="667385" cy="737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84835"/>
            <a:ext cx="11340000" cy="530247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130" t="87980"/>
          <a:stretch>
            <a:fillRect/>
          </a:stretch>
        </p:blipFill>
        <p:spPr>
          <a:xfrm>
            <a:off x="9013825" y="903605"/>
            <a:ext cx="2096770" cy="900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34550" y="718820"/>
            <a:ext cx="880110" cy="9728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04997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94645" y="5211445"/>
            <a:ext cx="469265" cy="5346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180" y="900000"/>
            <a:ext cx="10588596" cy="5868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604" t="81437"/>
          <a:stretch>
            <a:fillRect/>
          </a:stretch>
        </p:blipFill>
        <p:spPr>
          <a:xfrm>
            <a:off x="8400415" y="381000"/>
            <a:ext cx="1664970" cy="8394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827770" y="389255"/>
            <a:ext cx="62230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8321"/>
          <a:stretch>
            <a:fillRect/>
          </a:stretch>
        </p:blipFill>
        <p:spPr>
          <a:xfrm>
            <a:off x="360045" y="1099820"/>
            <a:ext cx="10800000" cy="465793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2996565"/>
            <a:ext cx="1031938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4004945"/>
            <a:ext cx="1031938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4869180"/>
            <a:ext cx="10319385" cy="7429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1679"/>
          <a:stretch>
            <a:fillRect/>
          </a:stretch>
        </p:blipFill>
        <p:spPr>
          <a:xfrm>
            <a:off x="407035" y="1484425"/>
            <a:ext cx="10800000" cy="4355232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420620"/>
            <a:ext cx="99421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3376930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4200525"/>
            <a:ext cx="9942195" cy="8521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5156835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71270" y="695325"/>
            <a:ext cx="9008110" cy="607250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487170" y="2204720"/>
            <a:ext cx="925131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87170" y="3093085"/>
            <a:ext cx="92513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87170" y="3620770"/>
            <a:ext cx="9251315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87170" y="4509135"/>
            <a:ext cx="92513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87170" y="5372735"/>
            <a:ext cx="92513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487170" y="6066155"/>
            <a:ext cx="9251315" cy="7016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769825"/>
            <a:ext cx="11340000" cy="5852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35025" y="4004945"/>
            <a:ext cx="109766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835025" y="4869180"/>
            <a:ext cx="109766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835025" y="5805170"/>
            <a:ext cx="10976610" cy="6927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515" y="572770"/>
            <a:ext cx="8664575" cy="619506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87805" y="718820"/>
            <a:ext cx="9073515" cy="6049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703705" y="2276475"/>
            <a:ext cx="92602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703705" y="3140710"/>
            <a:ext cx="92602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703705" y="3860800"/>
            <a:ext cx="92602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703705" y="4580890"/>
            <a:ext cx="92602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703705" y="5372735"/>
            <a:ext cx="9260205" cy="6921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703705" y="6237605"/>
            <a:ext cx="9260205" cy="5295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614680"/>
            <a:ext cx="9420225" cy="6153150"/>
          </a:xfrm>
          <a:prstGeom prst="rect">
            <a:avLst/>
          </a:prstGeom>
        </p:spPr>
      </p:pic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3"/>
          <a:stretch>
            <a:fillRect/>
          </a:stretch>
        </p:blipFill>
        <p:spPr>
          <a:xfrm>
            <a:off x="1127125" y="626745"/>
            <a:ext cx="8398510" cy="617474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030" y="548640"/>
            <a:ext cx="9007475" cy="4323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814"/>
          <a:stretch>
            <a:fillRect/>
          </a:stretch>
        </p:blipFill>
        <p:spPr>
          <a:xfrm>
            <a:off x="1271270" y="4509135"/>
            <a:ext cx="9006205" cy="2296160"/>
          </a:xfrm>
          <a:prstGeom prst="rect">
            <a:avLst/>
          </a:prstGeom>
        </p:spPr>
      </p:pic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604"/>
          <a:stretch>
            <a:fillRect/>
          </a:stretch>
        </p:blipFill>
        <p:spPr>
          <a:xfrm>
            <a:off x="1271270" y="632460"/>
            <a:ext cx="7575550" cy="6165850"/>
          </a:xfrm>
          <a:prstGeom prst="rect">
            <a:avLst/>
          </a:prstGeom>
        </p:spPr>
      </p:pic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44000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764745"/>
            <a:ext cx="9621619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659040" y="5986133"/>
            <a:ext cx="363537" cy="3394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916635"/>
            <a:ext cx="11340000" cy="4171999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072" t="84663"/>
          <a:stretch>
            <a:fillRect/>
          </a:stretch>
        </p:blipFill>
        <p:spPr>
          <a:xfrm>
            <a:off x="8543925" y="1052195"/>
            <a:ext cx="1883410" cy="104076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192260" y="1196340"/>
            <a:ext cx="695960" cy="7092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20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20</vt:i4>
      </vt:variant>
    </vt:vector>
  </HeadingPairs>
  <TitlesOfParts>
    <vt:vector size="29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65</cp:revision>
  <dcterms:created xsi:type="dcterms:W3CDTF">2015-09-16T06:44:00Z</dcterms:created>
  <dcterms:modified xsi:type="dcterms:W3CDTF">2024-10-15T03:45:48Z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