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24" r:id="rId4"/>
    <p:sldId id="363" r:id="rId5"/>
    <p:sldId id="362" r:id="rId6"/>
    <p:sldId id="361" r:id="rId7"/>
    <p:sldId id="360" r:id="rId8"/>
    <p:sldId id="359" r:id="rId9"/>
    <p:sldId id="358" r:id="rId10"/>
    <p:sldId id="357" r:id="rId11"/>
    <p:sldId id="356" r:id="rId12"/>
    <p:sldId id="355" r:id="rId13"/>
    <p:sldId id="354" r:id="rId14"/>
    <p:sldId id="352" r:id="rId15"/>
    <p:sldId id="351" r:id="rId16"/>
    <p:sldId id="350" r:id="rId17"/>
    <p:sldId id="348" r:id="rId18"/>
    <p:sldId id="347" r:id="rId19"/>
    <p:sldId id="346" r:id="rId20"/>
    <p:sldId id="345" r:id="rId21"/>
    <p:sldId id="343" r:id="rId22"/>
    <p:sldId id="342" r:id="rId23"/>
    <p:sldId id="341" r:id="rId24"/>
    <p:sldId id="340" r:id="rId25"/>
    <p:sldId id="339" r:id="rId26"/>
    <p:sldId id="338" r:id="rId27"/>
    <p:sldId id="336" r:id="rId28"/>
    <p:sldId id="335" r:id="rId29"/>
    <p:sldId id="334" r:id="rId30"/>
    <p:sldId id="333" r:id="rId31"/>
    <p:sldId id="332" r:id="rId32"/>
    <p:sldId id="331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80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6"/>
        <p:guide pos="380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gs" Target="tags/tag1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1.png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2740" y="2468880"/>
            <a:ext cx="6446520" cy="192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0"/>
          <a:stretch>
            <a:fillRect/>
          </a:stretch>
        </p:blipFill>
        <p:spPr>
          <a:xfrm>
            <a:off x="623570" y="1551305"/>
            <a:ext cx="10258425" cy="514413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696450" y="5876925"/>
            <a:ext cx="72517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" y="908685"/>
            <a:ext cx="11846560" cy="668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4068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528" t="89602"/>
          <a:stretch>
            <a:fillRect/>
          </a:stretch>
        </p:blipFill>
        <p:spPr>
          <a:xfrm>
            <a:off x="8344535" y="1124585"/>
            <a:ext cx="1945640" cy="8597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796655" y="980440"/>
            <a:ext cx="97663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900"/>
            <a:ext cx="11340000" cy="21883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4"/>
          <a:stretch>
            <a:fillRect/>
          </a:stretch>
        </p:blipFill>
        <p:spPr>
          <a:xfrm>
            <a:off x="983615" y="3212465"/>
            <a:ext cx="10800760" cy="1932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9545" y="4130040"/>
            <a:ext cx="845820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916635"/>
            <a:ext cx="11340000" cy="41719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67" t="52185" r="4754"/>
          <a:stretch>
            <a:fillRect/>
          </a:stretch>
        </p:blipFill>
        <p:spPr>
          <a:xfrm>
            <a:off x="8328025" y="1340485"/>
            <a:ext cx="2016125" cy="923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2860" y="1296670"/>
            <a:ext cx="845820" cy="96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995" y="548640"/>
            <a:ext cx="9986010" cy="55733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236"/>
          <a:stretch>
            <a:fillRect/>
          </a:stretch>
        </p:blipFill>
        <p:spPr>
          <a:xfrm>
            <a:off x="1559560" y="5948680"/>
            <a:ext cx="9986010" cy="704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5035" y="5949315"/>
            <a:ext cx="730250" cy="805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42"/>
          <a:stretch>
            <a:fillRect/>
          </a:stretch>
        </p:blipFill>
        <p:spPr>
          <a:xfrm>
            <a:off x="1919605" y="706120"/>
            <a:ext cx="7702550" cy="27095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0"/>
          <a:stretch>
            <a:fillRect/>
          </a:stretch>
        </p:blipFill>
        <p:spPr>
          <a:xfrm>
            <a:off x="1919605" y="3284855"/>
            <a:ext cx="7700010" cy="3456305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52" t="1619" b="84236"/>
          <a:stretch>
            <a:fillRect/>
          </a:stretch>
        </p:blipFill>
        <p:spPr>
          <a:xfrm>
            <a:off x="9546590" y="815975"/>
            <a:ext cx="1882140" cy="5219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056495" y="764540"/>
            <a:ext cx="549910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764745"/>
            <a:ext cx="1056030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49840" y="1852295"/>
            <a:ext cx="67437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00000"/>
            <a:ext cx="10800754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87" t="17170" b="69321"/>
          <a:stretch>
            <a:fillRect/>
          </a:stretch>
        </p:blipFill>
        <p:spPr>
          <a:xfrm>
            <a:off x="8256270" y="332105"/>
            <a:ext cx="1775460" cy="792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9505" y="404495"/>
            <a:ext cx="76200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18820"/>
            <a:ext cx="10799445" cy="6049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4918710"/>
            <a:ext cx="60706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85" y="1268730"/>
            <a:ext cx="10547350" cy="4618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9855" y="5882640"/>
            <a:ext cx="10547350" cy="9423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49" t="68612" b="18297"/>
          <a:stretch>
            <a:fillRect/>
          </a:stretch>
        </p:blipFill>
        <p:spPr>
          <a:xfrm>
            <a:off x="8112125" y="620395"/>
            <a:ext cx="2014220" cy="791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03970" y="620395"/>
            <a:ext cx="60706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635" y="1719580"/>
            <a:ext cx="1168273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14045"/>
            <a:ext cx="9622155" cy="6153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8500" y="2366645"/>
            <a:ext cx="70739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709115"/>
            <a:ext cx="11340000" cy="2195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18" t="30523" b="60107"/>
          <a:stretch>
            <a:fillRect/>
          </a:stretch>
        </p:blipFill>
        <p:spPr>
          <a:xfrm>
            <a:off x="8183880" y="2132330"/>
            <a:ext cx="1770380" cy="655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070" y="2132330"/>
            <a:ext cx="70739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105" y="718185"/>
            <a:ext cx="10765155" cy="6049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35565" y="1844675"/>
            <a:ext cx="78803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490"/>
            <a:ext cx="11340000" cy="4127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48" t="19807" b="68290"/>
          <a:stretch>
            <a:fillRect/>
          </a:stretch>
        </p:blipFill>
        <p:spPr>
          <a:xfrm>
            <a:off x="9120505" y="1123950"/>
            <a:ext cx="1781810" cy="720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7075" y="1052195"/>
            <a:ext cx="788035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597535"/>
            <a:ext cx="8905875" cy="61702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80550" y="6021070"/>
            <a:ext cx="61468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7"/>
          <a:stretch>
            <a:fillRect/>
          </a:stretch>
        </p:blipFill>
        <p:spPr>
          <a:xfrm>
            <a:off x="1760855" y="836295"/>
            <a:ext cx="8539480" cy="37001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67" t="89060"/>
          <a:stretch>
            <a:fillRect/>
          </a:stretch>
        </p:blipFill>
        <p:spPr>
          <a:xfrm>
            <a:off x="8328025" y="260350"/>
            <a:ext cx="1561465" cy="6750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04"/>
          <a:stretch>
            <a:fillRect/>
          </a:stretch>
        </p:blipFill>
        <p:spPr>
          <a:xfrm>
            <a:off x="1760220" y="4509135"/>
            <a:ext cx="8539480" cy="22485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0460" y="306070"/>
            <a:ext cx="614680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26110"/>
            <a:ext cx="9789160" cy="6141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89465" y="3370580"/>
            <a:ext cx="65913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564970"/>
            <a:ext cx="11340000" cy="21209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55" t="44686" b="43817"/>
          <a:stretch>
            <a:fillRect/>
          </a:stretch>
        </p:blipFill>
        <p:spPr>
          <a:xfrm>
            <a:off x="7896225" y="2061210"/>
            <a:ext cx="1795780" cy="706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3925" y="2074545"/>
            <a:ext cx="65913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20395"/>
            <a:ext cx="10690225" cy="6093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73005" y="5716905"/>
            <a:ext cx="709930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710" y="607695"/>
            <a:ext cx="8593455" cy="62077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100" y="765175"/>
            <a:ext cx="11353800" cy="597217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069160"/>
            <a:ext cx="11340000" cy="20424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80" t="83639"/>
          <a:stretch>
            <a:fillRect/>
          </a:stretch>
        </p:blipFill>
        <p:spPr>
          <a:xfrm>
            <a:off x="7607935" y="2348865"/>
            <a:ext cx="1905000" cy="996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3880" y="2348865"/>
            <a:ext cx="709930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48640"/>
            <a:ext cx="10268585" cy="4603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42"/>
          <a:stretch>
            <a:fillRect/>
          </a:stretch>
        </p:blipFill>
        <p:spPr>
          <a:xfrm>
            <a:off x="1631315" y="5013325"/>
            <a:ext cx="10271760" cy="1656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59340" y="6163310"/>
            <a:ext cx="53086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57"/>
          <a:stretch>
            <a:fillRect/>
          </a:stretch>
        </p:blipFill>
        <p:spPr>
          <a:xfrm>
            <a:off x="1127125" y="600710"/>
            <a:ext cx="8903970" cy="61671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12" t="52550" r="9558" b="13642"/>
          <a:stretch>
            <a:fillRect/>
          </a:stretch>
        </p:blipFill>
        <p:spPr>
          <a:xfrm>
            <a:off x="9984105" y="836295"/>
            <a:ext cx="1584960" cy="648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930" y="836930"/>
            <a:ext cx="718820" cy="77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21030"/>
            <a:ext cx="10331450" cy="6158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4145"/>
            <a:ext cx="11340000" cy="509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9470" y="3285490"/>
            <a:ext cx="1021270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4220845"/>
            <a:ext cx="10212705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0000"/>
            <a:ext cx="11340000" cy="50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3965" y="4201160"/>
            <a:ext cx="980376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43965" y="5156835"/>
            <a:ext cx="980376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765380"/>
            <a:ext cx="11340000" cy="582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9425" y="1700530"/>
            <a:ext cx="9942195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2708910"/>
            <a:ext cx="9942195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425" y="3572510"/>
            <a:ext cx="9942195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425" y="4580890"/>
            <a:ext cx="9942195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5732780"/>
            <a:ext cx="9942195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930" y="765175"/>
            <a:ext cx="11535410" cy="58959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70" y="2259330"/>
            <a:ext cx="11757660" cy="23399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504430" y="3429000"/>
            <a:ext cx="608330" cy="28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6315" y="3823335"/>
            <a:ext cx="648335" cy="29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84105" y="3823335"/>
            <a:ext cx="648335" cy="291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23"/>
          <a:stretch>
            <a:fillRect/>
          </a:stretch>
        </p:blipFill>
        <p:spPr>
          <a:xfrm>
            <a:off x="360045" y="1844470"/>
            <a:ext cx="11339830" cy="41619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240" y="1162050"/>
            <a:ext cx="11399520" cy="66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563913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0000"/>
            <a:ext cx="11340000" cy="5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96545"/>
            <a:ext cx="11340000" cy="4480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65</cp:revision>
  <dcterms:created xsi:type="dcterms:W3CDTF">2015-09-16T06:44:00Z</dcterms:created>
  <dcterms:modified xsi:type="dcterms:W3CDTF">2024-10-15T03:50:32Z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