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700" y="2595245"/>
            <a:ext cx="8610600" cy="1666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845" y="966470"/>
            <a:ext cx="11877675" cy="492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260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99965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080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88295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26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2757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5208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88295" y="2493010"/>
            <a:ext cx="12420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07260" y="31661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60010" y="31661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52080" y="321056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88295" y="3235325"/>
            <a:ext cx="12115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31365" y="3933190"/>
            <a:ext cx="12115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15865" y="3933190"/>
            <a:ext cx="12115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752080" y="3860800"/>
            <a:ext cx="12115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549890" y="3977640"/>
            <a:ext cx="12115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351405" y="4653280"/>
            <a:ext cx="12115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160010" y="4700270"/>
            <a:ext cx="12115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896225" y="4655820"/>
            <a:ext cx="12115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518775" y="4655820"/>
            <a:ext cx="12115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351405" y="5445125"/>
            <a:ext cx="12115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160010" y="5467350"/>
            <a:ext cx="12115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879080" y="5493385"/>
            <a:ext cx="12115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488295" y="5462270"/>
            <a:ext cx="12115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" y="1747520"/>
            <a:ext cx="11982450" cy="3362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07260" y="2493010"/>
            <a:ext cx="101282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44110" y="2493010"/>
            <a:ext cx="101282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080" y="2493010"/>
            <a:ext cx="101282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60050" y="2564765"/>
            <a:ext cx="101282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715" y="3213100"/>
            <a:ext cx="2663190" cy="179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3930" y="2996565"/>
            <a:ext cx="2663190" cy="179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67755" y="3140710"/>
            <a:ext cx="2663190" cy="179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76360" y="2963545"/>
            <a:ext cx="2663190" cy="179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00225"/>
            <a:ext cx="12192000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595" y="42932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79875" y="27806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4155" y="35731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0190" y="42208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12125" y="27806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36405" y="36449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60685" y="42932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" y="2009775"/>
            <a:ext cx="11982450" cy="283845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135505" y="321310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431540" y="3174365"/>
            <a:ext cx="445770" cy="4343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855595" y="4149090"/>
            <a:ext cx="427990" cy="4483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882005" y="3160395"/>
            <a:ext cx="427990" cy="4483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176135" y="3174365"/>
            <a:ext cx="427990" cy="4483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600190" y="4149090"/>
            <a:ext cx="427990" cy="4483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840595" y="3140710"/>
            <a:ext cx="427990" cy="4483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1136630" y="3140710"/>
            <a:ext cx="427990" cy="4483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0488295" y="4149090"/>
            <a:ext cx="427990" cy="4483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2026-01-20T02:57:32Z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