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5270" y="2647950"/>
            <a:ext cx="6600825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861695"/>
            <a:ext cx="11772900" cy="5133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60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4110" y="15563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37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05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9735" y="22764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185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19605" y="31381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44110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0370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1850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35505" y="39274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762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037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312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1960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87172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04037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9312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5505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871720" y="52292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040370" y="53016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993120" y="53727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709420"/>
            <a:ext cx="11953875" cy="3438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360" y="242062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51855" y="249301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350" y="249301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70" y="3284855"/>
            <a:ext cx="1899285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4110" y="3284855"/>
            <a:ext cx="1899285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60" y="3213100"/>
            <a:ext cx="1899285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520" y="2038350"/>
            <a:ext cx="117443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21329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07710" y="21329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350" y="206057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225" y="2924810"/>
            <a:ext cx="1899285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575" y="2996565"/>
            <a:ext cx="1899285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215" y="2924810"/>
            <a:ext cx="1899285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1976120"/>
            <a:ext cx="1213485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9585" y="29248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24020" y="3522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530" y="4364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15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295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8295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2026-01-20T01:49:37Z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