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700020"/>
            <a:ext cx="9915525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990600"/>
            <a:ext cx="11630025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63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838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6630" y="3212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037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8077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514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838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79650" y="5396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396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1212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80775" y="5396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814195"/>
            <a:ext cx="113919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305" y="26365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0055" y="25647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115" y="26365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225" y="31407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440" y="30689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6090" y="3213100"/>
            <a:ext cx="476123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061845"/>
            <a:ext cx="11239500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1329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5910" y="206057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215" y="206057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27089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830" y="260350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00190" y="2708910"/>
            <a:ext cx="487235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757045"/>
            <a:ext cx="10344150" cy="33432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431540" y="2853055"/>
            <a:ext cx="33655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903970" y="28530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22015" y="3736340"/>
            <a:ext cx="408940" cy="3575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904605" y="369824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22015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903970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