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3090862"/>
            <a:ext cx="82581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095500"/>
            <a:ext cx="118491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84984"/>
            <a:ext cx="18002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12626" y="3284984"/>
            <a:ext cx="18002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0278" y="2708920"/>
            <a:ext cx="10234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1897" y="3284984"/>
            <a:ext cx="18002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3284984"/>
            <a:ext cx="194421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76775" y="2708920"/>
            <a:ext cx="10234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4140" y="3284984"/>
            <a:ext cx="18002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00456" y="3284984"/>
            <a:ext cx="18002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89018" y="2708920"/>
            <a:ext cx="10234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952625"/>
            <a:ext cx="101346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329311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4312730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28800"/>
            <a:ext cx="117919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861048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474506"/>
            <a:ext cx="60486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833562"/>
            <a:ext cx="118491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933056"/>
            <a:ext cx="28803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1782" y="3933056"/>
            <a:ext cx="34583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159" y="4546514"/>
            <a:ext cx="50367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862137"/>
            <a:ext cx="118300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89040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9618" y="3789040"/>
            <a:ext cx="37065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683" y="4460372"/>
            <a:ext cx="53003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