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114675"/>
            <a:ext cx="6248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4019" y="27809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5594" y="334808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2444" y="4818072"/>
            <a:ext cx="10098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0313" y="552412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4308" y="5524128"/>
            <a:ext cx="21075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52662"/>
            <a:ext cx="1154430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140967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3847023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6376" y="3140967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6376" y="3847023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66925"/>
            <a:ext cx="118205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0319"/>
            <a:ext cx="1584176" cy="13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3420319"/>
            <a:ext cx="1968370" cy="13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81498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6345" y="3420319"/>
            <a:ext cx="1584176" cy="13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0521" y="3420319"/>
            <a:ext cx="1968370" cy="13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0521" y="281498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39140" y="3420319"/>
            <a:ext cx="1584176" cy="13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3316" y="3420319"/>
            <a:ext cx="1968370" cy="1370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3316" y="2814985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95425"/>
            <a:ext cx="119062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11624" y="227687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8579988" y="2091677"/>
            <a:ext cx="26285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843521" y="2852936"/>
            <a:ext cx="31723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581880" y="3721037"/>
            <a:ext cx="3641912" cy="1065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814637"/>
            <a:ext cx="1175385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0495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