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0870" y="2633345"/>
            <a:ext cx="8429625" cy="159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20" y="899795"/>
            <a:ext cx="11820525" cy="505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0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4411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37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485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26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411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037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248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0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762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96225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0838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07260" y="40055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0415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9622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146155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991360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8762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96225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06424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991360" y="553085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60010" y="55543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896225" y="54940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064240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20" y="1447800"/>
            <a:ext cx="11820525" cy="39624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215640" y="256476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231765" y="256476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15640" y="323151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231765" y="323151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15640" y="39331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231765" y="393001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15640" y="4555490"/>
            <a:ext cx="418465" cy="4749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231765" y="45808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76360" y="256476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992485" y="2493010"/>
            <a:ext cx="440690" cy="4679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976360" y="323151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992485" y="323151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976360" y="393065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992485" y="393065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976360" y="462978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992485" y="458660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2090420"/>
            <a:ext cx="10791825" cy="267652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559560" y="31407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384290" y="31407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832215" y="31407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487170" y="4076700"/>
            <a:ext cx="468630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880100" y="40767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832215" y="4076700"/>
            <a:ext cx="418465" cy="4375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" y="2052320"/>
            <a:ext cx="11801475" cy="2752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35731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79875" y="36449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405" y="4293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875" y="43345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6180" y="2853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2260" y="2853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48340" y="2853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07935" y="35731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20505" y="35731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76585" y="35731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07935" y="432816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264015" y="43522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992485" y="43649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2026-01-20T03:46:29Z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