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9537" y="3019425"/>
            <a:ext cx="43529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43100"/>
            <a:ext cx="115157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06896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8433" y="306896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55481" y="306896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14843" y="4330600"/>
            <a:ext cx="980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3303" y="4330600"/>
            <a:ext cx="980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22640" y="4330600"/>
            <a:ext cx="980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571750"/>
            <a:ext cx="11487150" cy="171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21297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2802" y="321297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0868" y="3814859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14475"/>
            <a:ext cx="11163300" cy="38290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666229" y="2948094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525176" y="2948094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511445" y="2948094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393541" y="2948094"/>
            <a:ext cx="43204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84636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9512" y="484636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0195" y="484636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4109" y="484636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366962"/>
            <a:ext cx="95916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36696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31304" y="3142466"/>
            <a:ext cx="14091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0833" y="3848521"/>
            <a:ext cx="19196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0107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13176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3549" y="5013176"/>
            <a:ext cx="3960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604" y="5615059"/>
            <a:ext cx="81767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