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2"/>
    <p:sldId id="325" r:id="rId3"/>
    <p:sldId id="326" r:id="rId4"/>
    <p:sldId id="327" r:id="rId5"/>
    <p:sldId id="328" r:id="rId6"/>
    <p:sldId id="302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7825" y="3171825"/>
            <a:ext cx="8896350" cy="51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047875"/>
            <a:ext cx="11534775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4242074"/>
            <a:ext cx="4320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22774" y="3582317"/>
            <a:ext cx="4320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462087"/>
            <a:ext cx="11820525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4077072"/>
            <a:ext cx="28803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47606" y="3429000"/>
            <a:ext cx="412490" cy="2735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47737" y="3429000"/>
            <a:ext cx="412490" cy="2735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05478" y="3857263"/>
            <a:ext cx="412490" cy="2735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95118" y="4721362"/>
            <a:ext cx="6833330" cy="5078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556792"/>
            <a:ext cx="7467600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3245197"/>
            <a:ext cx="23762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1585" y="4941168"/>
            <a:ext cx="23762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3715" y="4797338"/>
            <a:ext cx="3219450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928812"/>
            <a:ext cx="11734800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645024"/>
            <a:ext cx="32403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455252"/>
            <a:ext cx="32403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64990" y="3645024"/>
            <a:ext cx="32403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64990" y="4455252"/>
            <a:ext cx="377948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2286000"/>
            <a:ext cx="11858625" cy="2286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429000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06440" y="3429000"/>
            <a:ext cx="265751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90419" y="3429000"/>
            <a:ext cx="265751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1503" y="4146630"/>
            <a:ext cx="648461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2026-01-06T07:43:18Z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